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16"/>
  </p:handoutMasterIdLst>
  <p:sldIdLst>
    <p:sldId id="276" r:id="rId3"/>
    <p:sldId id="353" r:id="rId4"/>
    <p:sldId id="285" r:id="rId5"/>
    <p:sldId id="355" r:id="rId6"/>
    <p:sldId id="343" r:id="rId8"/>
    <p:sldId id="344" r:id="rId9"/>
    <p:sldId id="345" r:id="rId10"/>
    <p:sldId id="346" r:id="rId11"/>
    <p:sldId id="348" r:id="rId12"/>
    <p:sldId id="349" r:id="rId13"/>
    <p:sldId id="350" r:id="rId14"/>
    <p:sldId id="352" r:id="rId15"/>
  </p:sldIdLst>
  <p:sldSz cx="9144000" cy="5143500" type="screen16x9"/>
  <p:notesSz cx="7103745" cy="10234295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6900"/>
    <a:srgbClr val="FFF1E8"/>
    <a:srgbClr val="FFFFFF"/>
    <a:srgbClr val="D2A064"/>
    <a:srgbClr val="E1BB91"/>
    <a:srgbClr val="121212"/>
    <a:srgbClr val="F4CF73"/>
    <a:srgbClr val="FDC355"/>
    <a:srgbClr val="D59F63"/>
    <a:srgbClr val="F59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268" y="60"/>
      </p:cViewPr>
      <p:guideLst>
        <p:guide orient="horz" pos="1636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9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784" y="1279525"/>
            <a:ext cx="6140081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4350385" y="-940435"/>
            <a:ext cx="7009765" cy="7009765"/>
          </a:xfrm>
          <a:prstGeom prst="ellipse">
            <a:avLst/>
          </a:prstGeom>
          <a:solidFill>
            <a:srgbClr val="FFF1E8"/>
          </a:solidFill>
          <a:ln w="1174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讲师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0495" y="137160"/>
            <a:ext cx="3888740" cy="5191760"/>
          </a:xfrm>
          <a:prstGeom prst="rect">
            <a:avLst/>
          </a:prstGeom>
        </p:spPr>
      </p:pic>
      <p:grpSp>
        <p:nvGrpSpPr>
          <p:cNvPr id="33" name="组合 32"/>
          <p:cNvGrpSpPr/>
          <p:nvPr userDrawn="1"/>
        </p:nvGrpSpPr>
        <p:grpSpPr>
          <a:xfrm>
            <a:off x="6913245" y="3697605"/>
            <a:ext cx="1642110" cy="521970"/>
            <a:chOff x="9390" y="4395"/>
            <a:chExt cx="2586" cy="822"/>
          </a:xfrm>
        </p:grpSpPr>
        <p:sp>
          <p:nvSpPr>
            <p:cNvPr id="32" name="圆角矩形 31"/>
            <p:cNvSpPr/>
            <p:nvPr/>
          </p:nvSpPr>
          <p:spPr>
            <a:xfrm>
              <a:off x="9390" y="5000"/>
              <a:ext cx="2347" cy="126"/>
            </a:xfrm>
            <a:prstGeom prst="roundRect">
              <a:avLst>
                <a:gd name="adj" fmla="val 50000"/>
              </a:avLst>
            </a:prstGeom>
            <a:solidFill>
              <a:srgbClr val="F59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390" y="4395"/>
              <a:ext cx="2586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+mn-ea"/>
                </a:rPr>
                <a:t>大</a:t>
              </a:r>
              <a:r>
                <a:rPr lang="en-US" altLang="zh-CN" sz="2800" dirty="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+mn-ea"/>
                </a:rPr>
                <a:t>D</a:t>
              </a:r>
              <a:r>
                <a:rPr lang="zh-CN" altLang="en-US" sz="2800" dirty="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+mn-ea"/>
                </a:rPr>
                <a:t>老师</a:t>
              </a:r>
              <a:endParaRPr lang="zh-CN" altLang="en-US" sz="28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endParaRPr>
            </a:p>
          </p:txBody>
        </p:sp>
      </p:grp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椭圆 39"/>
          <p:cNvSpPr/>
          <p:nvPr userDrawn="1"/>
        </p:nvSpPr>
        <p:spPr>
          <a:xfrm>
            <a:off x="4674870" y="1493520"/>
            <a:ext cx="5239385" cy="5239385"/>
          </a:xfrm>
          <a:prstGeom prst="ellipse">
            <a:avLst/>
          </a:prstGeom>
          <a:solidFill>
            <a:srgbClr val="FFF1E8"/>
          </a:solidFill>
          <a:ln w="1174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 userDrawn="1"/>
        </p:nvSpPr>
        <p:spPr>
          <a:xfrm>
            <a:off x="7817485" y="-1657350"/>
            <a:ext cx="2466340" cy="2466340"/>
          </a:xfrm>
          <a:prstGeom prst="ellipse">
            <a:avLst/>
          </a:prstGeom>
          <a:solidFill>
            <a:srgbClr val="FFF1E8"/>
          </a:solidFill>
          <a:ln w="1174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 descr="讲师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1845" y="189865"/>
            <a:ext cx="3940175" cy="5261610"/>
          </a:xfrm>
          <a:prstGeom prst="rect">
            <a:avLst/>
          </a:prstGeom>
        </p:spPr>
      </p:pic>
      <p:sp>
        <p:nvSpPr>
          <p:cNvPr id="31" name="文本框 30"/>
          <p:cNvSpPr txBox="1"/>
          <p:nvPr userDrawn="1"/>
        </p:nvSpPr>
        <p:spPr>
          <a:xfrm>
            <a:off x="6361430" y="3606800"/>
            <a:ext cx="1753870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· </a:t>
            </a:r>
            <a:r>
              <a:rPr sz="1000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超过15年PMP工作经验</a:t>
            </a:r>
            <a:endParaRPr sz="1000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  <a:sym typeface="+mn-ea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· </a:t>
            </a:r>
            <a:r>
              <a:rPr sz="1000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帮助1万学员通过考试</a:t>
            </a:r>
            <a:endParaRPr sz="1000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  <a:sym typeface="+mn-ea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· </a:t>
            </a:r>
            <a:r>
              <a:rPr sz="1000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985、211高校合作讲师</a:t>
            </a:r>
            <a:endParaRPr sz="1000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  <a:sym typeface="+mn-ea"/>
            </a:endParaRPr>
          </a:p>
        </p:txBody>
      </p:sp>
      <p:grpSp>
        <p:nvGrpSpPr>
          <p:cNvPr id="35" name="组合 34"/>
          <p:cNvGrpSpPr/>
          <p:nvPr userDrawn="1"/>
        </p:nvGrpSpPr>
        <p:grpSpPr>
          <a:xfrm>
            <a:off x="6473190" y="3120390"/>
            <a:ext cx="1642110" cy="521970"/>
            <a:chOff x="9390" y="4395"/>
            <a:chExt cx="2586" cy="822"/>
          </a:xfrm>
        </p:grpSpPr>
        <p:sp>
          <p:nvSpPr>
            <p:cNvPr id="36" name="圆角矩形 35"/>
            <p:cNvSpPr/>
            <p:nvPr/>
          </p:nvSpPr>
          <p:spPr>
            <a:xfrm>
              <a:off x="9390" y="5000"/>
              <a:ext cx="2347" cy="126"/>
            </a:xfrm>
            <a:prstGeom prst="roundRect">
              <a:avLst>
                <a:gd name="adj" fmla="val 50000"/>
              </a:avLst>
            </a:prstGeom>
            <a:solidFill>
              <a:srgbClr val="F59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9390" y="4395"/>
              <a:ext cx="2586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+mn-ea"/>
                </a:rPr>
                <a:t>大</a:t>
              </a:r>
              <a:r>
                <a:rPr lang="en-US" altLang="zh-CN" sz="2800" dirty="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+mn-ea"/>
                </a:rPr>
                <a:t>D</a:t>
              </a:r>
              <a:r>
                <a:rPr lang="zh-CN" altLang="en-US" sz="2800" dirty="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+mn-ea"/>
                </a:rPr>
                <a:t>老师</a:t>
              </a:r>
              <a:endParaRPr lang="zh-CN" altLang="en-US" sz="28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020" y="436880"/>
            <a:ext cx="1193165" cy="41211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 userDrawn="1"/>
        </p:nvSpPr>
        <p:spPr>
          <a:xfrm>
            <a:off x="-695960" y="3010535"/>
            <a:ext cx="2764155" cy="2764155"/>
          </a:xfrm>
          <a:prstGeom prst="ellipse">
            <a:avLst/>
          </a:prstGeom>
          <a:solidFill>
            <a:srgbClr val="FFF1E8"/>
          </a:solidFill>
          <a:ln w="1174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>
            <a:off x="7817485" y="-1657350"/>
            <a:ext cx="2466340" cy="2466340"/>
          </a:xfrm>
          <a:prstGeom prst="ellipse">
            <a:avLst/>
          </a:prstGeom>
          <a:solidFill>
            <a:srgbClr val="FFF1E8"/>
          </a:solidFill>
          <a:ln w="1174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5302885" y="2230120"/>
            <a:ext cx="4784090" cy="4784090"/>
            <a:chOff x="8245" y="3907"/>
            <a:chExt cx="5813" cy="5813"/>
          </a:xfrm>
        </p:grpSpPr>
        <p:sp>
          <p:nvSpPr>
            <p:cNvPr id="7" name="椭圆 6"/>
            <p:cNvSpPr/>
            <p:nvPr/>
          </p:nvSpPr>
          <p:spPr>
            <a:xfrm>
              <a:off x="8245" y="3907"/>
              <a:ext cx="5813" cy="5813"/>
            </a:xfrm>
            <a:prstGeom prst="ellipse">
              <a:avLst/>
            </a:prstGeom>
            <a:solidFill>
              <a:srgbClr val="F56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9028" y="4690"/>
              <a:ext cx="4248" cy="42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讲师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8455" y="125095"/>
            <a:ext cx="3888740" cy="5191760"/>
          </a:xfrm>
          <a:prstGeom prst="rect">
            <a:avLst/>
          </a:prstGeom>
        </p:spPr>
      </p:pic>
      <p:grpSp>
        <p:nvGrpSpPr>
          <p:cNvPr id="33" name="组合 32"/>
          <p:cNvGrpSpPr/>
          <p:nvPr userDrawn="1"/>
        </p:nvGrpSpPr>
        <p:grpSpPr>
          <a:xfrm>
            <a:off x="7167245" y="3686175"/>
            <a:ext cx="1642110" cy="521970"/>
            <a:chOff x="9390" y="4395"/>
            <a:chExt cx="2586" cy="822"/>
          </a:xfrm>
        </p:grpSpPr>
        <p:sp>
          <p:nvSpPr>
            <p:cNvPr id="32" name="圆角矩形 31"/>
            <p:cNvSpPr/>
            <p:nvPr/>
          </p:nvSpPr>
          <p:spPr>
            <a:xfrm>
              <a:off x="9390" y="5000"/>
              <a:ext cx="2347" cy="126"/>
            </a:xfrm>
            <a:prstGeom prst="roundRect">
              <a:avLst>
                <a:gd name="adj" fmla="val 50000"/>
              </a:avLst>
            </a:prstGeom>
            <a:solidFill>
              <a:srgbClr val="F59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390" y="4395"/>
              <a:ext cx="2586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+mn-ea"/>
                </a:rPr>
                <a:t>大</a:t>
              </a:r>
              <a:r>
                <a:rPr lang="en-US" altLang="zh-CN" sz="2800" dirty="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+mn-ea"/>
                </a:rPr>
                <a:t>D</a:t>
              </a:r>
              <a:r>
                <a:rPr lang="zh-CN" altLang="en-US" sz="2800" dirty="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+mn-ea"/>
                </a:rPr>
                <a:t>老师</a:t>
              </a:r>
              <a:endParaRPr lang="zh-CN" altLang="en-US" sz="28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endParaRPr>
            </a:p>
          </p:txBody>
        </p:sp>
      </p:grp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730"/>
            <a:ext cx="7886700" cy="416995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形"/>
          <p:cNvSpPr/>
          <p:nvPr userDrawn="1"/>
        </p:nvSpPr>
        <p:spPr>
          <a:xfrm rot="10800000">
            <a:off x="6408420" y="1905"/>
            <a:ext cx="2733040" cy="1163955"/>
          </a:xfrm>
          <a:custGeom>
            <a:avLst/>
            <a:gdLst>
              <a:gd name="connsiteX0" fmla="*/ 1641399 w 6994855"/>
              <a:gd name="connsiteY0" fmla="*/ 395 h 6231036"/>
              <a:gd name="connsiteX1" fmla="*/ 112592 w 6994855"/>
              <a:gd name="connsiteY1" fmla="*/ 747663 h 6231036"/>
              <a:gd name="connsiteX2" fmla="*/ 0 w 6994855"/>
              <a:gd name="connsiteY2" fmla="*/ 836369 h 6231036"/>
              <a:gd name="connsiteX3" fmla="*/ 0 w 6994855"/>
              <a:gd name="connsiteY3" fmla="*/ 6231036 h 6231036"/>
              <a:gd name="connsiteX4" fmla="*/ 6994855 w 6994855"/>
              <a:gd name="connsiteY4" fmla="*/ 6231036 h 6231036"/>
              <a:gd name="connsiteX5" fmla="*/ 6927832 w 6994855"/>
              <a:gd name="connsiteY5" fmla="*/ 6072582 h 6231036"/>
              <a:gd name="connsiteX6" fmla="*/ 6108641 w 6994855"/>
              <a:gd name="connsiteY6" fmla="*/ 3746826 h 6231036"/>
              <a:gd name="connsiteX7" fmla="*/ 4008283 w 6994855"/>
              <a:gd name="connsiteY7" fmla="*/ 2899050 h 6231036"/>
              <a:gd name="connsiteX8" fmla="*/ 1801385 w 6994855"/>
              <a:gd name="connsiteY8" fmla="*/ 23985 h 6231036"/>
              <a:gd name="connsiteX9" fmla="*/ 1641399 w 6994855"/>
              <a:gd name="connsiteY9" fmla="*/ 395 h 62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94855" h="6231036">
                <a:moveTo>
                  <a:pt x="1641399" y="395"/>
                </a:moveTo>
                <a:cubicBezTo>
                  <a:pt x="1191850" y="-13852"/>
                  <a:pt x="618137" y="359931"/>
                  <a:pt x="112592" y="747663"/>
                </a:cubicBezTo>
                <a:lnTo>
                  <a:pt x="0" y="836369"/>
                </a:lnTo>
                <a:lnTo>
                  <a:pt x="0" y="6231036"/>
                </a:lnTo>
                <a:lnTo>
                  <a:pt x="6994855" y="6231036"/>
                </a:lnTo>
                <a:lnTo>
                  <a:pt x="6927832" y="6072582"/>
                </a:lnTo>
                <a:cubicBezTo>
                  <a:pt x="6629440" y="5302907"/>
                  <a:pt x="6537337" y="4240979"/>
                  <a:pt x="6108641" y="3746826"/>
                </a:cubicBezTo>
                <a:cubicBezTo>
                  <a:pt x="5581015" y="3138640"/>
                  <a:pt x="4726159" y="3519524"/>
                  <a:pt x="4008283" y="2899050"/>
                </a:cubicBezTo>
                <a:cubicBezTo>
                  <a:pt x="3290408" y="2278577"/>
                  <a:pt x="2620728" y="251288"/>
                  <a:pt x="1801385" y="23985"/>
                </a:cubicBezTo>
                <a:cubicBezTo>
                  <a:pt x="1750176" y="9779"/>
                  <a:pt x="1696728" y="2148"/>
                  <a:pt x="1641399" y="395"/>
                </a:cubicBezTo>
                <a:close/>
              </a:path>
            </a:pathLst>
          </a:custGeom>
          <a:solidFill>
            <a:srgbClr val="FFF1E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cs typeface="字魂58号-创中黑" panose="00000500000000000000" charset="-122"/>
            </a:endParaRPr>
          </a:p>
        </p:txBody>
      </p:sp>
      <p:sp>
        <p:nvSpPr>
          <p:cNvPr id="28" name="椭圆 27"/>
          <p:cNvSpPr/>
          <p:nvPr userDrawn="1"/>
        </p:nvSpPr>
        <p:spPr>
          <a:xfrm>
            <a:off x="-3107690" y="-932815"/>
            <a:ext cx="7009765" cy="7009765"/>
          </a:xfrm>
          <a:prstGeom prst="ellipse">
            <a:avLst/>
          </a:prstGeom>
          <a:gradFill>
            <a:gsLst>
              <a:gs pos="100000">
                <a:srgbClr val="F59100"/>
              </a:gs>
              <a:gs pos="20000">
                <a:srgbClr val="F56900"/>
              </a:gs>
            </a:gsLst>
            <a:lin ang="6300000" scaled="0"/>
          </a:gradFill>
          <a:ln w="1174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260" y="4325620"/>
            <a:ext cx="1193165" cy="412115"/>
          </a:xfrm>
          <a:prstGeom prst="rect">
            <a:avLst/>
          </a:prstGeom>
        </p:spPr>
      </p:pic>
      <p:sp>
        <p:nvSpPr>
          <p:cNvPr id="13" name="椭圆 12"/>
          <p:cNvSpPr/>
          <p:nvPr userDrawn="1"/>
        </p:nvSpPr>
        <p:spPr>
          <a:xfrm>
            <a:off x="1560830" y="370205"/>
            <a:ext cx="175260" cy="175895"/>
          </a:xfrm>
          <a:prstGeom prst="ellipse">
            <a:avLst/>
          </a:prstGeom>
          <a:solidFill>
            <a:srgbClr val="F5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6700520" y="376873"/>
            <a:ext cx="226631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威班</a:t>
            </a:r>
            <a:r>
              <a:rPr lang="en-US" altLang="zh-CN" sz="1600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PMP</a:t>
            </a:r>
            <a:r>
              <a:rPr lang="zh-CN" altLang="en-US" sz="1600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培训课堂</a:t>
            </a:r>
            <a:endParaRPr lang="zh-CN" altLang="en-US" sz="1600" dirty="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</p:txBody>
      </p:sp>
      <p:sp>
        <p:nvSpPr>
          <p:cNvPr id="24" name="圆角矩形 23"/>
          <p:cNvSpPr/>
          <p:nvPr userDrawn="1"/>
        </p:nvSpPr>
        <p:spPr>
          <a:xfrm>
            <a:off x="457835" y="4694555"/>
            <a:ext cx="762635" cy="83820"/>
          </a:xfrm>
          <a:prstGeom prst="roundRect">
            <a:avLst>
              <a:gd name="adj" fmla="val 50000"/>
            </a:avLst>
          </a:prstGeom>
          <a:solidFill>
            <a:srgbClr val="FFF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365760" y="346075"/>
            <a:ext cx="139446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000" b="1" cap="all" dirty="0">
                <a:solidFill>
                  <a:srgbClr val="FFF1E8"/>
                </a:solidFill>
                <a:uFillTx/>
                <a:latin typeface="Noto Sans CJK Black" panose="020B0A00000000000000" charset="-122"/>
                <a:ea typeface="Noto Sans CJK Black" panose="020B0A00000000000000" charset="-122"/>
                <a:cs typeface="Bahnschrift SemiBold" panose="020B0502040204020203" charset="0"/>
                <a:sym typeface="+mn-ea"/>
              </a:rPr>
              <a:t>Chapter</a:t>
            </a:r>
            <a:endParaRPr lang="en-US" altLang="zh-CN" sz="2000" b="1" cap="all" dirty="0">
              <a:solidFill>
                <a:srgbClr val="FFF1E8"/>
              </a:solidFill>
              <a:uFillTx/>
              <a:latin typeface="Noto Sans CJK Black" panose="020B0A00000000000000" charset="-122"/>
              <a:ea typeface="Noto Sans CJK Black" panose="020B0A00000000000000" charset="-122"/>
              <a:cs typeface="Bahnschrift SemiBold" panose="020B0502040204020203" charset="0"/>
              <a:sym typeface="+mn-ea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题练习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710" y="469900"/>
            <a:ext cx="1021715" cy="353060"/>
          </a:xfrm>
          <a:prstGeom prst="rect">
            <a:avLst/>
          </a:prstGeom>
        </p:spPr>
      </p:pic>
      <p:sp>
        <p:nvSpPr>
          <p:cNvPr id="7" name="任意多边形 6"/>
          <p:cNvSpPr/>
          <p:nvPr userDrawn="1"/>
        </p:nvSpPr>
        <p:spPr>
          <a:xfrm>
            <a:off x="241935" y="419100"/>
            <a:ext cx="2319020" cy="690245"/>
          </a:xfrm>
          <a:custGeom>
            <a:avLst/>
            <a:gdLst>
              <a:gd name="connsiteX0" fmla="*/ 0 w 4289"/>
              <a:gd name="connsiteY0" fmla="*/ 187 h 1087"/>
              <a:gd name="connsiteX1" fmla="*/ 180 w 4289"/>
              <a:gd name="connsiteY1" fmla="*/ 7 h 1087"/>
              <a:gd name="connsiteX2" fmla="*/ 3579 w 4289"/>
              <a:gd name="connsiteY2" fmla="*/ 0 h 1087"/>
              <a:gd name="connsiteX3" fmla="*/ 3823 w 4289"/>
              <a:gd name="connsiteY3" fmla="*/ 174 h 1087"/>
              <a:gd name="connsiteX4" fmla="*/ 4289 w 4289"/>
              <a:gd name="connsiteY4" fmla="*/ 884 h 1087"/>
              <a:gd name="connsiteX5" fmla="*/ 3909 w 4289"/>
              <a:gd name="connsiteY5" fmla="*/ 907 h 1087"/>
              <a:gd name="connsiteX6" fmla="*/ 3729 w 4289"/>
              <a:gd name="connsiteY6" fmla="*/ 1087 h 1087"/>
              <a:gd name="connsiteX7" fmla="*/ 180 w 4289"/>
              <a:gd name="connsiteY7" fmla="*/ 1087 h 1087"/>
              <a:gd name="connsiteX8" fmla="*/ 0 w 4289"/>
              <a:gd name="connsiteY8" fmla="*/ 907 h 1087"/>
              <a:gd name="connsiteX9" fmla="*/ 0 w 4289"/>
              <a:gd name="connsiteY9" fmla="*/ 187 h 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9" h="1087">
                <a:moveTo>
                  <a:pt x="0" y="187"/>
                </a:moveTo>
                <a:cubicBezTo>
                  <a:pt x="0" y="88"/>
                  <a:pt x="81" y="7"/>
                  <a:pt x="180" y="7"/>
                </a:cubicBezTo>
                <a:lnTo>
                  <a:pt x="3579" y="0"/>
                </a:lnTo>
                <a:cubicBezTo>
                  <a:pt x="3678" y="0"/>
                  <a:pt x="3726" y="30"/>
                  <a:pt x="3823" y="174"/>
                </a:cubicBezTo>
                <a:lnTo>
                  <a:pt x="4289" y="884"/>
                </a:lnTo>
                <a:lnTo>
                  <a:pt x="3909" y="907"/>
                </a:lnTo>
                <a:cubicBezTo>
                  <a:pt x="3909" y="1006"/>
                  <a:pt x="3828" y="1087"/>
                  <a:pt x="3729" y="1087"/>
                </a:cubicBezTo>
                <a:lnTo>
                  <a:pt x="180" y="1087"/>
                </a:lnTo>
                <a:cubicBezTo>
                  <a:pt x="81" y="1087"/>
                  <a:pt x="0" y="1006"/>
                  <a:pt x="0" y="907"/>
                </a:cubicBezTo>
                <a:lnTo>
                  <a:pt x="0" y="187"/>
                </a:lnTo>
                <a:close/>
              </a:path>
            </a:pathLst>
          </a:custGeom>
          <a:solidFill>
            <a:srgbClr val="F56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 userDrawn="1"/>
        </p:nvSpPr>
        <p:spPr>
          <a:xfrm>
            <a:off x="241300" y="822960"/>
            <a:ext cx="8660765" cy="3902075"/>
          </a:xfrm>
          <a:prstGeom prst="roundRect">
            <a:avLst>
              <a:gd name="adj" fmla="val 4196"/>
            </a:avLst>
          </a:prstGeom>
          <a:solidFill>
            <a:srgbClr val="FFF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 userDrawn="1"/>
        </p:nvSpPr>
        <p:spPr>
          <a:xfrm>
            <a:off x="508635" y="447040"/>
            <a:ext cx="15621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sz="2000" dirty="0">
                <a:solidFill>
                  <a:srgbClr val="FFF1E8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考点练习题</a:t>
            </a:r>
            <a:endParaRPr sz="2000" dirty="0">
              <a:solidFill>
                <a:srgbClr val="FFF1E8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内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图形"/>
          <p:cNvSpPr/>
          <p:nvPr userDrawn="1"/>
        </p:nvSpPr>
        <p:spPr>
          <a:xfrm flipH="1">
            <a:off x="6795135" y="-13335"/>
            <a:ext cx="2365375" cy="1127125"/>
          </a:xfrm>
          <a:custGeom>
            <a:avLst/>
            <a:gdLst>
              <a:gd name="connsiteX0" fmla="*/ 0 w 11829889"/>
              <a:gd name="connsiteY0" fmla="*/ 0 h 6022170"/>
              <a:gd name="connsiteX1" fmla="*/ 11829889 w 11829889"/>
              <a:gd name="connsiteY1" fmla="*/ 0 h 6022170"/>
              <a:gd name="connsiteX2" fmla="*/ 11638999 w 11829889"/>
              <a:gd name="connsiteY2" fmla="*/ 372708 h 6022170"/>
              <a:gd name="connsiteX3" fmla="*/ 2146897 w 11829889"/>
              <a:gd name="connsiteY3" fmla="*/ 6022170 h 6022170"/>
              <a:gd name="connsiteX4" fmla="*/ 502925 w 11829889"/>
              <a:gd name="connsiteY4" fmla="*/ 5897788 h 6022170"/>
              <a:gd name="connsiteX5" fmla="*/ 0 w 11829889"/>
              <a:gd name="connsiteY5" fmla="*/ 5807975 h 602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29889" h="6022170">
                <a:moveTo>
                  <a:pt x="0" y="0"/>
                </a:moveTo>
                <a:lnTo>
                  <a:pt x="11829889" y="0"/>
                </a:lnTo>
                <a:lnTo>
                  <a:pt x="11638999" y="372708"/>
                </a:lnTo>
                <a:cubicBezTo>
                  <a:pt x="9810981" y="3737782"/>
                  <a:pt x="6245713" y="6022170"/>
                  <a:pt x="2146897" y="6022170"/>
                </a:cubicBezTo>
                <a:cubicBezTo>
                  <a:pt x="1587968" y="6022170"/>
                  <a:pt x="1038959" y="5979692"/>
                  <a:pt x="502925" y="5897788"/>
                </a:cubicBezTo>
                <a:lnTo>
                  <a:pt x="0" y="5807975"/>
                </a:lnTo>
                <a:close/>
              </a:path>
            </a:pathLst>
          </a:custGeom>
          <a:solidFill>
            <a:srgbClr val="FFF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图形"/>
          <p:cNvSpPr/>
          <p:nvPr userDrawn="1"/>
        </p:nvSpPr>
        <p:spPr>
          <a:xfrm rot="16200000" flipH="1" flipV="1">
            <a:off x="-64135" y="66040"/>
            <a:ext cx="1065530" cy="935355"/>
          </a:xfrm>
          <a:custGeom>
            <a:avLst/>
            <a:gdLst>
              <a:gd name="connsiteX0" fmla="*/ 1641399 w 6994855"/>
              <a:gd name="connsiteY0" fmla="*/ 395 h 6231036"/>
              <a:gd name="connsiteX1" fmla="*/ 112592 w 6994855"/>
              <a:gd name="connsiteY1" fmla="*/ 747663 h 6231036"/>
              <a:gd name="connsiteX2" fmla="*/ 0 w 6994855"/>
              <a:gd name="connsiteY2" fmla="*/ 836369 h 6231036"/>
              <a:gd name="connsiteX3" fmla="*/ 0 w 6994855"/>
              <a:gd name="connsiteY3" fmla="*/ 6231036 h 6231036"/>
              <a:gd name="connsiteX4" fmla="*/ 6994855 w 6994855"/>
              <a:gd name="connsiteY4" fmla="*/ 6231036 h 6231036"/>
              <a:gd name="connsiteX5" fmla="*/ 6927832 w 6994855"/>
              <a:gd name="connsiteY5" fmla="*/ 6072582 h 6231036"/>
              <a:gd name="connsiteX6" fmla="*/ 6108641 w 6994855"/>
              <a:gd name="connsiteY6" fmla="*/ 3746826 h 6231036"/>
              <a:gd name="connsiteX7" fmla="*/ 4008283 w 6994855"/>
              <a:gd name="connsiteY7" fmla="*/ 2899050 h 6231036"/>
              <a:gd name="connsiteX8" fmla="*/ 1801385 w 6994855"/>
              <a:gd name="connsiteY8" fmla="*/ 23985 h 6231036"/>
              <a:gd name="connsiteX9" fmla="*/ 1641399 w 6994855"/>
              <a:gd name="connsiteY9" fmla="*/ 395 h 62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94855" h="6231036">
                <a:moveTo>
                  <a:pt x="1641399" y="395"/>
                </a:moveTo>
                <a:cubicBezTo>
                  <a:pt x="1191850" y="-13852"/>
                  <a:pt x="618137" y="359931"/>
                  <a:pt x="112592" y="747663"/>
                </a:cubicBezTo>
                <a:lnTo>
                  <a:pt x="0" y="836369"/>
                </a:lnTo>
                <a:lnTo>
                  <a:pt x="0" y="6231036"/>
                </a:lnTo>
                <a:lnTo>
                  <a:pt x="6994855" y="6231036"/>
                </a:lnTo>
                <a:lnTo>
                  <a:pt x="6927832" y="6072582"/>
                </a:lnTo>
                <a:cubicBezTo>
                  <a:pt x="6629440" y="5302907"/>
                  <a:pt x="6537337" y="4240979"/>
                  <a:pt x="6108641" y="3746826"/>
                </a:cubicBezTo>
                <a:cubicBezTo>
                  <a:pt x="5581015" y="3138640"/>
                  <a:pt x="4726159" y="3519524"/>
                  <a:pt x="4008283" y="2899050"/>
                </a:cubicBezTo>
                <a:cubicBezTo>
                  <a:pt x="3290408" y="2278577"/>
                  <a:pt x="2620728" y="251288"/>
                  <a:pt x="1801385" y="23985"/>
                </a:cubicBezTo>
                <a:cubicBezTo>
                  <a:pt x="1750176" y="9779"/>
                  <a:pt x="1696728" y="2148"/>
                  <a:pt x="1641399" y="395"/>
                </a:cubicBezTo>
                <a:close/>
              </a:path>
            </a:pathLst>
          </a:custGeom>
          <a:solidFill>
            <a:srgbClr val="F569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cs typeface="字魂58号-创中黑" panose="00000500000000000000" charset="-122"/>
            </a:endParaRPr>
          </a:p>
        </p:txBody>
      </p:sp>
      <p:sp>
        <p:nvSpPr>
          <p:cNvPr id="39" name="圆角矩形 38"/>
          <p:cNvSpPr/>
          <p:nvPr userDrawn="1"/>
        </p:nvSpPr>
        <p:spPr>
          <a:xfrm>
            <a:off x="619125" y="755650"/>
            <a:ext cx="4836795" cy="96520"/>
          </a:xfrm>
          <a:prstGeom prst="roundRect">
            <a:avLst>
              <a:gd name="adj" fmla="val 50000"/>
            </a:avLst>
          </a:prstGeom>
          <a:gradFill>
            <a:gsLst>
              <a:gs pos="700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56900"/>
              </a:gs>
            </a:gsLst>
            <a:lin ang="10800000" scaled="0"/>
          </a:gra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790" y="402590"/>
            <a:ext cx="1021715" cy="353060"/>
          </a:xfrm>
          <a:prstGeom prst="rect">
            <a:avLst/>
          </a:prstGeom>
        </p:spPr>
      </p:pic>
      <p:sp>
        <p:nvSpPr>
          <p:cNvPr id="8" name="图形"/>
          <p:cNvSpPr/>
          <p:nvPr userDrawn="1"/>
        </p:nvSpPr>
        <p:spPr>
          <a:xfrm>
            <a:off x="1270" y="3959860"/>
            <a:ext cx="2078355" cy="1193800"/>
          </a:xfrm>
          <a:custGeom>
            <a:avLst/>
            <a:gdLst>
              <a:gd name="connsiteX0" fmla="*/ 1641399 w 6994855"/>
              <a:gd name="connsiteY0" fmla="*/ 395 h 6231036"/>
              <a:gd name="connsiteX1" fmla="*/ 112592 w 6994855"/>
              <a:gd name="connsiteY1" fmla="*/ 747663 h 6231036"/>
              <a:gd name="connsiteX2" fmla="*/ 0 w 6994855"/>
              <a:gd name="connsiteY2" fmla="*/ 836369 h 6231036"/>
              <a:gd name="connsiteX3" fmla="*/ 0 w 6994855"/>
              <a:gd name="connsiteY3" fmla="*/ 6231036 h 6231036"/>
              <a:gd name="connsiteX4" fmla="*/ 6994855 w 6994855"/>
              <a:gd name="connsiteY4" fmla="*/ 6231036 h 6231036"/>
              <a:gd name="connsiteX5" fmla="*/ 6927832 w 6994855"/>
              <a:gd name="connsiteY5" fmla="*/ 6072582 h 6231036"/>
              <a:gd name="connsiteX6" fmla="*/ 6108641 w 6994855"/>
              <a:gd name="connsiteY6" fmla="*/ 3746826 h 6231036"/>
              <a:gd name="connsiteX7" fmla="*/ 4008283 w 6994855"/>
              <a:gd name="connsiteY7" fmla="*/ 2899050 h 6231036"/>
              <a:gd name="connsiteX8" fmla="*/ 1801385 w 6994855"/>
              <a:gd name="connsiteY8" fmla="*/ 23985 h 6231036"/>
              <a:gd name="connsiteX9" fmla="*/ 1641399 w 6994855"/>
              <a:gd name="connsiteY9" fmla="*/ 395 h 62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94855" h="6231036">
                <a:moveTo>
                  <a:pt x="1641399" y="395"/>
                </a:moveTo>
                <a:cubicBezTo>
                  <a:pt x="1191850" y="-13852"/>
                  <a:pt x="618137" y="359931"/>
                  <a:pt x="112592" y="747663"/>
                </a:cubicBezTo>
                <a:lnTo>
                  <a:pt x="0" y="836369"/>
                </a:lnTo>
                <a:lnTo>
                  <a:pt x="0" y="6231036"/>
                </a:lnTo>
                <a:lnTo>
                  <a:pt x="6994855" y="6231036"/>
                </a:lnTo>
                <a:lnTo>
                  <a:pt x="6927832" y="6072582"/>
                </a:lnTo>
                <a:cubicBezTo>
                  <a:pt x="6629440" y="5302907"/>
                  <a:pt x="6537337" y="4240979"/>
                  <a:pt x="6108641" y="3746826"/>
                </a:cubicBezTo>
                <a:cubicBezTo>
                  <a:pt x="5581015" y="3138640"/>
                  <a:pt x="4726159" y="3519524"/>
                  <a:pt x="4008283" y="2899050"/>
                </a:cubicBezTo>
                <a:cubicBezTo>
                  <a:pt x="3290408" y="2278577"/>
                  <a:pt x="2620728" y="251288"/>
                  <a:pt x="1801385" y="23985"/>
                </a:cubicBezTo>
                <a:cubicBezTo>
                  <a:pt x="1750176" y="9779"/>
                  <a:pt x="1696728" y="2148"/>
                  <a:pt x="1641399" y="395"/>
                </a:cubicBezTo>
                <a:close/>
              </a:path>
            </a:pathLst>
          </a:custGeom>
          <a:solidFill>
            <a:srgbClr val="FFF1E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cs typeface="字魂58号-创中黑" panose="00000500000000000000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内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图形"/>
          <p:cNvSpPr/>
          <p:nvPr userDrawn="1"/>
        </p:nvSpPr>
        <p:spPr>
          <a:xfrm flipH="1">
            <a:off x="6795135" y="-13335"/>
            <a:ext cx="2365375" cy="1127125"/>
          </a:xfrm>
          <a:custGeom>
            <a:avLst/>
            <a:gdLst>
              <a:gd name="connsiteX0" fmla="*/ 0 w 11829889"/>
              <a:gd name="connsiteY0" fmla="*/ 0 h 6022170"/>
              <a:gd name="connsiteX1" fmla="*/ 11829889 w 11829889"/>
              <a:gd name="connsiteY1" fmla="*/ 0 h 6022170"/>
              <a:gd name="connsiteX2" fmla="*/ 11638999 w 11829889"/>
              <a:gd name="connsiteY2" fmla="*/ 372708 h 6022170"/>
              <a:gd name="connsiteX3" fmla="*/ 2146897 w 11829889"/>
              <a:gd name="connsiteY3" fmla="*/ 6022170 h 6022170"/>
              <a:gd name="connsiteX4" fmla="*/ 502925 w 11829889"/>
              <a:gd name="connsiteY4" fmla="*/ 5897788 h 6022170"/>
              <a:gd name="connsiteX5" fmla="*/ 0 w 11829889"/>
              <a:gd name="connsiteY5" fmla="*/ 5807975 h 602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29889" h="6022170">
                <a:moveTo>
                  <a:pt x="0" y="0"/>
                </a:moveTo>
                <a:lnTo>
                  <a:pt x="11829889" y="0"/>
                </a:lnTo>
                <a:lnTo>
                  <a:pt x="11638999" y="372708"/>
                </a:lnTo>
                <a:cubicBezTo>
                  <a:pt x="9810981" y="3737782"/>
                  <a:pt x="6245713" y="6022170"/>
                  <a:pt x="2146897" y="6022170"/>
                </a:cubicBezTo>
                <a:cubicBezTo>
                  <a:pt x="1587968" y="6022170"/>
                  <a:pt x="1038959" y="5979692"/>
                  <a:pt x="502925" y="5897788"/>
                </a:cubicBezTo>
                <a:lnTo>
                  <a:pt x="0" y="5807975"/>
                </a:lnTo>
                <a:close/>
              </a:path>
            </a:pathLst>
          </a:custGeom>
          <a:solidFill>
            <a:srgbClr val="FFF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图形"/>
          <p:cNvSpPr/>
          <p:nvPr userDrawn="1"/>
        </p:nvSpPr>
        <p:spPr>
          <a:xfrm rot="16200000" flipH="1" flipV="1">
            <a:off x="-64135" y="66040"/>
            <a:ext cx="1065530" cy="935355"/>
          </a:xfrm>
          <a:custGeom>
            <a:avLst/>
            <a:gdLst>
              <a:gd name="connsiteX0" fmla="*/ 1641399 w 6994855"/>
              <a:gd name="connsiteY0" fmla="*/ 395 h 6231036"/>
              <a:gd name="connsiteX1" fmla="*/ 112592 w 6994855"/>
              <a:gd name="connsiteY1" fmla="*/ 747663 h 6231036"/>
              <a:gd name="connsiteX2" fmla="*/ 0 w 6994855"/>
              <a:gd name="connsiteY2" fmla="*/ 836369 h 6231036"/>
              <a:gd name="connsiteX3" fmla="*/ 0 w 6994855"/>
              <a:gd name="connsiteY3" fmla="*/ 6231036 h 6231036"/>
              <a:gd name="connsiteX4" fmla="*/ 6994855 w 6994855"/>
              <a:gd name="connsiteY4" fmla="*/ 6231036 h 6231036"/>
              <a:gd name="connsiteX5" fmla="*/ 6927832 w 6994855"/>
              <a:gd name="connsiteY5" fmla="*/ 6072582 h 6231036"/>
              <a:gd name="connsiteX6" fmla="*/ 6108641 w 6994855"/>
              <a:gd name="connsiteY6" fmla="*/ 3746826 h 6231036"/>
              <a:gd name="connsiteX7" fmla="*/ 4008283 w 6994855"/>
              <a:gd name="connsiteY7" fmla="*/ 2899050 h 6231036"/>
              <a:gd name="connsiteX8" fmla="*/ 1801385 w 6994855"/>
              <a:gd name="connsiteY8" fmla="*/ 23985 h 6231036"/>
              <a:gd name="connsiteX9" fmla="*/ 1641399 w 6994855"/>
              <a:gd name="connsiteY9" fmla="*/ 395 h 62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94855" h="6231036">
                <a:moveTo>
                  <a:pt x="1641399" y="395"/>
                </a:moveTo>
                <a:cubicBezTo>
                  <a:pt x="1191850" y="-13852"/>
                  <a:pt x="618137" y="359931"/>
                  <a:pt x="112592" y="747663"/>
                </a:cubicBezTo>
                <a:lnTo>
                  <a:pt x="0" y="836369"/>
                </a:lnTo>
                <a:lnTo>
                  <a:pt x="0" y="6231036"/>
                </a:lnTo>
                <a:lnTo>
                  <a:pt x="6994855" y="6231036"/>
                </a:lnTo>
                <a:lnTo>
                  <a:pt x="6927832" y="6072582"/>
                </a:lnTo>
                <a:cubicBezTo>
                  <a:pt x="6629440" y="5302907"/>
                  <a:pt x="6537337" y="4240979"/>
                  <a:pt x="6108641" y="3746826"/>
                </a:cubicBezTo>
                <a:cubicBezTo>
                  <a:pt x="5581015" y="3138640"/>
                  <a:pt x="4726159" y="3519524"/>
                  <a:pt x="4008283" y="2899050"/>
                </a:cubicBezTo>
                <a:cubicBezTo>
                  <a:pt x="3290408" y="2278577"/>
                  <a:pt x="2620728" y="251288"/>
                  <a:pt x="1801385" y="23985"/>
                </a:cubicBezTo>
                <a:cubicBezTo>
                  <a:pt x="1750176" y="9779"/>
                  <a:pt x="1696728" y="2148"/>
                  <a:pt x="1641399" y="395"/>
                </a:cubicBezTo>
                <a:close/>
              </a:path>
            </a:pathLst>
          </a:custGeom>
          <a:solidFill>
            <a:srgbClr val="F569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cs typeface="字魂58号-创中黑" panose="0000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790" y="402590"/>
            <a:ext cx="1021715" cy="353060"/>
          </a:xfrm>
          <a:prstGeom prst="rect">
            <a:avLst/>
          </a:prstGeom>
        </p:spPr>
      </p:pic>
      <p:sp>
        <p:nvSpPr>
          <p:cNvPr id="8" name="图形"/>
          <p:cNvSpPr/>
          <p:nvPr userDrawn="1"/>
        </p:nvSpPr>
        <p:spPr>
          <a:xfrm>
            <a:off x="1270" y="3959860"/>
            <a:ext cx="2078355" cy="1193800"/>
          </a:xfrm>
          <a:custGeom>
            <a:avLst/>
            <a:gdLst>
              <a:gd name="connsiteX0" fmla="*/ 1641399 w 6994855"/>
              <a:gd name="connsiteY0" fmla="*/ 395 h 6231036"/>
              <a:gd name="connsiteX1" fmla="*/ 112592 w 6994855"/>
              <a:gd name="connsiteY1" fmla="*/ 747663 h 6231036"/>
              <a:gd name="connsiteX2" fmla="*/ 0 w 6994855"/>
              <a:gd name="connsiteY2" fmla="*/ 836369 h 6231036"/>
              <a:gd name="connsiteX3" fmla="*/ 0 w 6994855"/>
              <a:gd name="connsiteY3" fmla="*/ 6231036 h 6231036"/>
              <a:gd name="connsiteX4" fmla="*/ 6994855 w 6994855"/>
              <a:gd name="connsiteY4" fmla="*/ 6231036 h 6231036"/>
              <a:gd name="connsiteX5" fmla="*/ 6927832 w 6994855"/>
              <a:gd name="connsiteY5" fmla="*/ 6072582 h 6231036"/>
              <a:gd name="connsiteX6" fmla="*/ 6108641 w 6994855"/>
              <a:gd name="connsiteY6" fmla="*/ 3746826 h 6231036"/>
              <a:gd name="connsiteX7" fmla="*/ 4008283 w 6994855"/>
              <a:gd name="connsiteY7" fmla="*/ 2899050 h 6231036"/>
              <a:gd name="connsiteX8" fmla="*/ 1801385 w 6994855"/>
              <a:gd name="connsiteY8" fmla="*/ 23985 h 6231036"/>
              <a:gd name="connsiteX9" fmla="*/ 1641399 w 6994855"/>
              <a:gd name="connsiteY9" fmla="*/ 395 h 62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94855" h="6231036">
                <a:moveTo>
                  <a:pt x="1641399" y="395"/>
                </a:moveTo>
                <a:cubicBezTo>
                  <a:pt x="1191850" y="-13852"/>
                  <a:pt x="618137" y="359931"/>
                  <a:pt x="112592" y="747663"/>
                </a:cubicBezTo>
                <a:lnTo>
                  <a:pt x="0" y="836369"/>
                </a:lnTo>
                <a:lnTo>
                  <a:pt x="0" y="6231036"/>
                </a:lnTo>
                <a:lnTo>
                  <a:pt x="6994855" y="6231036"/>
                </a:lnTo>
                <a:lnTo>
                  <a:pt x="6927832" y="6072582"/>
                </a:lnTo>
                <a:cubicBezTo>
                  <a:pt x="6629440" y="5302907"/>
                  <a:pt x="6537337" y="4240979"/>
                  <a:pt x="6108641" y="3746826"/>
                </a:cubicBezTo>
                <a:cubicBezTo>
                  <a:pt x="5581015" y="3138640"/>
                  <a:pt x="4726159" y="3519524"/>
                  <a:pt x="4008283" y="2899050"/>
                </a:cubicBezTo>
                <a:cubicBezTo>
                  <a:pt x="3290408" y="2278577"/>
                  <a:pt x="2620728" y="251288"/>
                  <a:pt x="1801385" y="23985"/>
                </a:cubicBezTo>
                <a:cubicBezTo>
                  <a:pt x="1750176" y="9779"/>
                  <a:pt x="1696728" y="2148"/>
                  <a:pt x="1641399" y="395"/>
                </a:cubicBezTo>
                <a:close/>
              </a:path>
            </a:pathLst>
          </a:custGeom>
          <a:solidFill>
            <a:srgbClr val="FFF1E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cs typeface="字魂58号-创中黑" panose="00000500000000000000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îs1ïḓê"/>
          <p:cNvSpPr/>
          <p:nvPr userDrawn="1"/>
        </p:nvSpPr>
        <p:spPr>
          <a:xfrm>
            <a:off x="0" y="2538095"/>
            <a:ext cx="2454910" cy="2602865"/>
          </a:xfrm>
          <a:custGeom>
            <a:avLst/>
            <a:gdLst>
              <a:gd name="connsiteX0" fmla="*/ 618415 w 1751890"/>
              <a:gd name="connsiteY0" fmla="*/ 0 h 1857374"/>
              <a:gd name="connsiteX1" fmla="*/ 1751890 w 1751890"/>
              <a:gd name="connsiteY1" fmla="*/ 1133475 h 1857374"/>
              <a:gd name="connsiteX2" fmla="*/ 1493059 w 1751890"/>
              <a:gd name="connsiteY2" fmla="*/ 1854471 h 1857374"/>
              <a:gd name="connsiteX3" fmla="*/ 1490420 w 1751890"/>
              <a:gd name="connsiteY3" fmla="*/ 1857374 h 1857374"/>
              <a:gd name="connsiteX4" fmla="*/ 0 w 1751890"/>
              <a:gd name="connsiteY4" fmla="*/ 1857374 h 1857374"/>
              <a:gd name="connsiteX5" fmla="*/ 0 w 1751890"/>
              <a:gd name="connsiteY5" fmla="*/ 184272 h 1857374"/>
              <a:gd name="connsiteX6" fmla="*/ 78134 w 1751890"/>
              <a:gd name="connsiteY6" fmla="*/ 136805 h 1857374"/>
              <a:gd name="connsiteX7" fmla="*/ 618415 w 1751890"/>
              <a:gd name="connsiteY7" fmla="*/ 0 h 185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1890" h="1857374">
                <a:moveTo>
                  <a:pt x="618415" y="0"/>
                </a:moveTo>
                <a:cubicBezTo>
                  <a:pt x="1244416" y="0"/>
                  <a:pt x="1751890" y="507474"/>
                  <a:pt x="1751890" y="1133475"/>
                </a:cubicBezTo>
                <a:cubicBezTo>
                  <a:pt x="1751890" y="1407351"/>
                  <a:pt x="1654756" y="1658539"/>
                  <a:pt x="1493059" y="1854471"/>
                </a:cubicBezTo>
                <a:lnTo>
                  <a:pt x="1490420" y="1857374"/>
                </a:lnTo>
                <a:lnTo>
                  <a:pt x="0" y="1857374"/>
                </a:lnTo>
                <a:lnTo>
                  <a:pt x="0" y="184272"/>
                </a:lnTo>
                <a:lnTo>
                  <a:pt x="78134" y="136805"/>
                </a:lnTo>
                <a:cubicBezTo>
                  <a:pt x="238739" y="49558"/>
                  <a:pt x="422790" y="0"/>
                  <a:pt x="618415" y="0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F1E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ï$liḑé"/>
          <p:cNvSpPr/>
          <p:nvPr userDrawn="1"/>
        </p:nvSpPr>
        <p:spPr>
          <a:xfrm rot="2340000">
            <a:off x="-339725" y="-379095"/>
            <a:ext cx="1437640" cy="1437640"/>
          </a:xfrm>
          <a:prstGeom prst="ellipse">
            <a:avLst/>
          </a:prstGeom>
          <a:gradFill flip="none" rotWithShape="1">
            <a:gsLst>
              <a:gs pos="700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F1E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圆角矩形 38"/>
          <p:cNvSpPr/>
          <p:nvPr userDrawn="1"/>
        </p:nvSpPr>
        <p:spPr>
          <a:xfrm>
            <a:off x="467995" y="721360"/>
            <a:ext cx="4836795" cy="96520"/>
          </a:xfrm>
          <a:prstGeom prst="roundRect">
            <a:avLst>
              <a:gd name="adj" fmla="val 50000"/>
            </a:avLst>
          </a:prstGeom>
          <a:gradFill>
            <a:gsLst>
              <a:gs pos="700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56900"/>
              </a:gs>
            </a:gsLst>
            <a:lin ang="10800000" scaled="0"/>
          </a:gra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íṣḷidé"/>
          <p:cNvSpPr/>
          <p:nvPr userDrawn="1"/>
        </p:nvSpPr>
        <p:spPr>
          <a:xfrm flipH="1">
            <a:off x="6921972" y="-856615"/>
            <a:ext cx="2953548" cy="2077248"/>
          </a:xfrm>
          <a:custGeom>
            <a:avLst/>
            <a:gdLst>
              <a:gd name="connsiteX0" fmla="*/ 128407 w 2953548"/>
              <a:gd name="connsiteY0" fmla="*/ 0 h 2077248"/>
              <a:gd name="connsiteX1" fmla="*/ 2825141 w 2953548"/>
              <a:gd name="connsiteY1" fmla="*/ 0 h 2077248"/>
              <a:gd name="connsiteX2" fmla="*/ 2837496 w 2953548"/>
              <a:gd name="connsiteY2" fmla="*/ 25647 h 2077248"/>
              <a:gd name="connsiteX3" fmla="*/ 2953548 w 2953548"/>
              <a:gd name="connsiteY3" fmla="*/ 600474 h 2077248"/>
              <a:gd name="connsiteX4" fmla="*/ 1476774 w 2953548"/>
              <a:gd name="connsiteY4" fmla="*/ 2077248 h 2077248"/>
              <a:gd name="connsiteX5" fmla="*/ 0 w 2953548"/>
              <a:gd name="connsiteY5" fmla="*/ 600474 h 2077248"/>
              <a:gd name="connsiteX6" fmla="*/ 116052 w 2953548"/>
              <a:gd name="connsiteY6" fmla="*/ 25647 h 207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3548" h="2077248">
                <a:moveTo>
                  <a:pt x="128407" y="0"/>
                </a:moveTo>
                <a:lnTo>
                  <a:pt x="2825141" y="0"/>
                </a:lnTo>
                <a:lnTo>
                  <a:pt x="2837496" y="25647"/>
                </a:lnTo>
                <a:cubicBezTo>
                  <a:pt x="2912225" y="202326"/>
                  <a:pt x="2953548" y="396574"/>
                  <a:pt x="2953548" y="600474"/>
                </a:cubicBezTo>
                <a:cubicBezTo>
                  <a:pt x="2953548" y="1416074"/>
                  <a:pt x="2292374" y="2077248"/>
                  <a:pt x="1476774" y="2077248"/>
                </a:cubicBezTo>
                <a:cubicBezTo>
                  <a:pt x="661174" y="2077248"/>
                  <a:pt x="0" y="1416074"/>
                  <a:pt x="0" y="600474"/>
                </a:cubicBezTo>
                <a:cubicBezTo>
                  <a:pt x="0" y="396574"/>
                  <a:pt x="41323" y="202326"/>
                  <a:pt x="116052" y="25647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F1E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6" name="图片 4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710" y="464820"/>
            <a:ext cx="1021715" cy="35306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/>
        </p:nvGrpSpPr>
        <p:grpSpPr>
          <a:xfrm>
            <a:off x="3335119" y="417830"/>
            <a:ext cx="2473762" cy="306916"/>
            <a:chOff x="1647" y="6361"/>
            <a:chExt cx="4409" cy="547"/>
          </a:xfrm>
        </p:grpSpPr>
        <p:sp>
          <p:nvSpPr>
            <p:cNvPr id="13" name="椭圆 12"/>
            <p:cNvSpPr/>
            <p:nvPr/>
          </p:nvSpPr>
          <p:spPr>
            <a:xfrm>
              <a:off x="5725" y="6361"/>
              <a:ext cx="312" cy="314"/>
            </a:xfrm>
            <a:prstGeom prst="ellipse">
              <a:avLst/>
            </a:prstGeom>
            <a:solidFill>
              <a:srgbClr val="F59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647" y="6361"/>
              <a:ext cx="4409" cy="54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sz="1400" cap="all" dirty="0">
                  <a:solidFill>
                    <a:schemeClr val="tx1"/>
                  </a:solidFill>
                  <a:uFillTx/>
                  <a:latin typeface="HanWangGSolid06cut1" panose="02000500000000000000" charset="-120"/>
                  <a:ea typeface="HanWangGSolid06cut1" panose="02000500000000000000" charset="-120"/>
                  <a:cs typeface="+mj-lt"/>
                  <a:sym typeface="+mn-ea"/>
                </a:rPr>
                <a:t>Project Management</a:t>
              </a:r>
              <a:endParaRPr sz="1400" cap="all" dirty="0">
                <a:solidFill>
                  <a:schemeClr val="tx1"/>
                </a:solidFill>
                <a:uFillTx/>
                <a:latin typeface="HanWangGSolid06cut1" panose="02000500000000000000" charset="-120"/>
                <a:ea typeface="HanWangGSolid06cut1" panose="02000500000000000000" charset="-120"/>
                <a:cs typeface="+mj-lt"/>
                <a:sym typeface="+mn-ea"/>
              </a:endParaRPr>
            </a:p>
          </p:txBody>
        </p:sp>
      </p:grpSp>
      <p:sp>
        <p:nvSpPr>
          <p:cNvPr id="7" name="文本框 6"/>
          <p:cNvSpPr txBox="1"/>
          <p:nvPr userDrawn="1"/>
        </p:nvSpPr>
        <p:spPr>
          <a:xfrm>
            <a:off x="2740343" y="648335"/>
            <a:ext cx="36633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威班</a:t>
            </a:r>
            <a:r>
              <a:rPr lang="en-US" altLang="zh-CN" sz="24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PMP</a:t>
            </a:r>
            <a:r>
              <a:rPr lang="zh-CN" altLang="en-US" sz="24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培训课堂</a:t>
            </a:r>
            <a:endParaRPr lang="zh-CN" altLang="en-US" sz="2400" b="1" dirty="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2740660" y="2188210"/>
            <a:ext cx="3662680" cy="768350"/>
            <a:chOff x="4316" y="3446"/>
            <a:chExt cx="5768" cy="1210"/>
          </a:xfrm>
        </p:grpSpPr>
        <p:sp>
          <p:nvSpPr>
            <p:cNvPr id="23" name="椭圆 22"/>
            <p:cNvSpPr/>
            <p:nvPr/>
          </p:nvSpPr>
          <p:spPr>
            <a:xfrm>
              <a:off x="5144" y="3495"/>
              <a:ext cx="632" cy="632"/>
            </a:xfrm>
            <a:prstGeom prst="ellipse">
              <a:avLst/>
            </a:prstGeom>
            <a:solidFill>
              <a:srgbClr val="F59100"/>
            </a:solidFill>
            <a:ln w="117475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316" y="3446"/>
              <a:ext cx="5769" cy="12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思源黑体 CN Heavy" panose="020B0A00000000000000" charset="-122"/>
                  <a:ea typeface="思源黑体 CN Heavy" panose="020B0A00000000000000" charset="-122"/>
                  <a:cs typeface="思源黑体 CN Heavy" panose="020B0A00000000000000" charset="-122"/>
                  <a:sym typeface="+mn-ea"/>
                </a:rPr>
                <a:t>THANKS</a:t>
              </a:r>
              <a:endParaRPr lang="en-US" sz="44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endParaRPr>
            </a:p>
          </p:txBody>
        </p:sp>
      </p:grpSp>
      <p:sp>
        <p:nvSpPr>
          <p:cNvPr id="34" name="îs1ïḓê"/>
          <p:cNvSpPr/>
          <p:nvPr userDrawn="1"/>
        </p:nvSpPr>
        <p:spPr>
          <a:xfrm>
            <a:off x="0" y="2538095"/>
            <a:ext cx="2454910" cy="2602865"/>
          </a:xfrm>
          <a:custGeom>
            <a:avLst/>
            <a:gdLst>
              <a:gd name="connsiteX0" fmla="*/ 618415 w 1751890"/>
              <a:gd name="connsiteY0" fmla="*/ 0 h 1857374"/>
              <a:gd name="connsiteX1" fmla="*/ 1751890 w 1751890"/>
              <a:gd name="connsiteY1" fmla="*/ 1133475 h 1857374"/>
              <a:gd name="connsiteX2" fmla="*/ 1493059 w 1751890"/>
              <a:gd name="connsiteY2" fmla="*/ 1854471 h 1857374"/>
              <a:gd name="connsiteX3" fmla="*/ 1490420 w 1751890"/>
              <a:gd name="connsiteY3" fmla="*/ 1857374 h 1857374"/>
              <a:gd name="connsiteX4" fmla="*/ 0 w 1751890"/>
              <a:gd name="connsiteY4" fmla="*/ 1857374 h 1857374"/>
              <a:gd name="connsiteX5" fmla="*/ 0 w 1751890"/>
              <a:gd name="connsiteY5" fmla="*/ 184272 h 1857374"/>
              <a:gd name="connsiteX6" fmla="*/ 78134 w 1751890"/>
              <a:gd name="connsiteY6" fmla="*/ 136805 h 1857374"/>
              <a:gd name="connsiteX7" fmla="*/ 618415 w 1751890"/>
              <a:gd name="connsiteY7" fmla="*/ 0 h 185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1890" h="1857374">
                <a:moveTo>
                  <a:pt x="618415" y="0"/>
                </a:moveTo>
                <a:cubicBezTo>
                  <a:pt x="1244416" y="0"/>
                  <a:pt x="1751890" y="507474"/>
                  <a:pt x="1751890" y="1133475"/>
                </a:cubicBezTo>
                <a:cubicBezTo>
                  <a:pt x="1751890" y="1407351"/>
                  <a:pt x="1654756" y="1658539"/>
                  <a:pt x="1493059" y="1854471"/>
                </a:cubicBezTo>
                <a:lnTo>
                  <a:pt x="1490420" y="1857374"/>
                </a:lnTo>
                <a:lnTo>
                  <a:pt x="0" y="1857374"/>
                </a:lnTo>
                <a:lnTo>
                  <a:pt x="0" y="184272"/>
                </a:lnTo>
                <a:lnTo>
                  <a:pt x="78134" y="136805"/>
                </a:lnTo>
                <a:cubicBezTo>
                  <a:pt x="238739" y="49558"/>
                  <a:pt x="422790" y="0"/>
                  <a:pt x="618415" y="0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F1E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íṣḷidé"/>
          <p:cNvSpPr/>
          <p:nvPr userDrawn="1"/>
        </p:nvSpPr>
        <p:spPr>
          <a:xfrm flipH="1">
            <a:off x="6921972" y="-856615"/>
            <a:ext cx="2953548" cy="2077248"/>
          </a:xfrm>
          <a:custGeom>
            <a:avLst/>
            <a:gdLst>
              <a:gd name="connsiteX0" fmla="*/ 128407 w 2953548"/>
              <a:gd name="connsiteY0" fmla="*/ 0 h 2077248"/>
              <a:gd name="connsiteX1" fmla="*/ 2825141 w 2953548"/>
              <a:gd name="connsiteY1" fmla="*/ 0 h 2077248"/>
              <a:gd name="connsiteX2" fmla="*/ 2837496 w 2953548"/>
              <a:gd name="connsiteY2" fmla="*/ 25647 h 2077248"/>
              <a:gd name="connsiteX3" fmla="*/ 2953548 w 2953548"/>
              <a:gd name="connsiteY3" fmla="*/ 600474 h 2077248"/>
              <a:gd name="connsiteX4" fmla="*/ 1476774 w 2953548"/>
              <a:gd name="connsiteY4" fmla="*/ 2077248 h 2077248"/>
              <a:gd name="connsiteX5" fmla="*/ 0 w 2953548"/>
              <a:gd name="connsiteY5" fmla="*/ 600474 h 2077248"/>
              <a:gd name="connsiteX6" fmla="*/ 116052 w 2953548"/>
              <a:gd name="connsiteY6" fmla="*/ 25647 h 207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3548" h="2077248">
                <a:moveTo>
                  <a:pt x="128407" y="0"/>
                </a:moveTo>
                <a:lnTo>
                  <a:pt x="2825141" y="0"/>
                </a:lnTo>
                <a:lnTo>
                  <a:pt x="2837496" y="25647"/>
                </a:lnTo>
                <a:cubicBezTo>
                  <a:pt x="2912225" y="202326"/>
                  <a:pt x="2953548" y="396574"/>
                  <a:pt x="2953548" y="600474"/>
                </a:cubicBezTo>
                <a:cubicBezTo>
                  <a:pt x="2953548" y="1416074"/>
                  <a:pt x="2292374" y="2077248"/>
                  <a:pt x="1476774" y="2077248"/>
                </a:cubicBezTo>
                <a:cubicBezTo>
                  <a:pt x="661174" y="2077248"/>
                  <a:pt x="0" y="1416074"/>
                  <a:pt x="0" y="600474"/>
                </a:cubicBezTo>
                <a:cubicBezTo>
                  <a:pt x="0" y="396574"/>
                  <a:pt x="41323" y="202326"/>
                  <a:pt x="116052" y="25647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F1E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6" name="图片 4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710" y="464820"/>
            <a:ext cx="1021715" cy="35306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 userDrawn="1"/>
        </p:nvGrpSpPr>
        <p:grpSpPr>
          <a:xfrm>
            <a:off x="1616393" y="1617980"/>
            <a:ext cx="5911215" cy="1908175"/>
            <a:chOff x="655" y="2461"/>
            <a:chExt cx="9309" cy="3005"/>
          </a:xfrm>
        </p:grpSpPr>
        <p:sp>
          <p:nvSpPr>
            <p:cNvPr id="8" name="文本框 7"/>
            <p:cNvSpPr txBox="1"/>
            <p:nvPr/>
          </p:nvSpPr>
          <p:spPr>
            <a:xfrm>
              <a:off x="655" y="2936"/>
              <a:ext cx="9309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r>
                <a:rPr lang="zh-CN" altLang="en-US" sz="5400" b="1" dirty="0">
                  <a:solidFill>
                    <a:schemeClr val="tx1"/>
                  </a:solidFill>
                  <a:latin typeface="思源黑体 CN Heavy" panose="020B0A00000000000000" charset="-122"/>
                  <a:ea typeface="思源黑体 CN Heavy" panose="020B0A00000000000000" charset="-122"/>
                  <a:cs typeface="思源黑体 CN Heavy" panose="020B0A00000000000000" charset="-122"/>
                  <a:sym typeface="+mn-ea"/>
                </a:rPr>
                <a:t>威班</a:t>
              </a:r>
              <a:r>
                <a:rPr lang="en-US" altLang="zh-CN" sz="5400" b="1" dirty="0">
                  <a:solidFill>
                    <a:schemeClr val="tx1"/>
                  </a:solidFill>
                  <a:latin typeface="思源黑体 CN Heavy" panose="020B0A00000000000000" charset="-122"/>
                  <a:ea typeface="思源黑体 CN Heavy" panose="020B0A00000000000000" charset="-122"/>
                  <a:cs typeface="思源黑体 CN Heavy" panose="020B0A00000000000000" charset="-122"/>
                  <a:sym typeface="+mn-ea"/>
                </a:rPr>
                <a:t>PMP</a:t>
              </a:r>
              <a:r>
                <a:rPr lang="zh-CN" altLang="en-US" sz="5400" b="1" dirty="0">
                  <a:solidFill>
                    <a:schemeClr val="tx1"/>
                  </a:solidFill>
                  <a:latin typeface="思源黑体 CN Heavy" panose="020B0A00000000000000" charset="-122"/>
                  <a:ea typeface="思源黑体 CN Heavy" panose="020B0A00000000000000" charset="-122"/>
                  <a:cs typeface="思源黑体 CN Heavy" panose="020B0A00000000000000" charset="-122"/>
                  <a:sym typeface="+mn-ea"/>
                </a:rPr>
                <a:t>培训课堂</a:t>
              </a:r>
              <a:endParaRPr lang="zh-CN" altLang="en-US" sz="54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741" y="2461"/>
              <a:ext cx="6695" cy="610"/>
              <a:chOff x="1131" y="6361"/>
              <a:chExt cx="6695" cy="610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5725" y="6361"/>
                <a:ext cx="312" cy="314"/>
              </a:xfrm>
              <a:prstGeom prst="ellipse">
                <a:avLst/>
              </a:prstGeom>
              <a:solidFill>
                <a:srgbClr val="F59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1131" y="6391"/>
                <a:ext cx="6695" cy="5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:r>
                  <a:rPr cap="all" dirty="0">
                    <a:solidFill>
                      <a:schemeClr val="tx1"/>
                    </a:solidFill>
                    <a:uFillTx/>
                    <a:latin typeface="HanWangGSolid06cut1" panose="02000500000000000000" charset="-120"/>
                    <a:ea typeface="HanWangGSolid06cut1" panose="02000500000000000000" charset="-120"/>
                    <a:cs typeface="+mj-lt"/>
                    <a:sym typeface="+mn-ea"/>
                  </a:rPr>
                  <a:t>Project Management</a:t>
                </a:r>
                <a:endParaRPr cap="all" dirty="0">
                  <a:solidFill>
                    <a:schemeClr val="tx1"/>
                  </a:solidFill>
                  <a:uFillTx/>
                  <a:latin typeface="HanWangGSolid06cut1" panose="02000500000000000000" charset="-120"/>
                  <a:ea typeface="HanWangGSolid06cut1" panose="02000500000000000000" charset="-120"/>
                  <a:cs typeface="+mj-lt"/>
                  <a:sym typeface="+mn-ea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655" y="4256"/>
              <a:ext cx="9178" cy="12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altLang="zh-CN" sz="4400" dirty="0">
                  <a:solidFill>
                    <a:srgbClr val="F56900"/>
                  </a:solidFill>
                  <a:latin typeface="思源黑体 CN Heavy" panose="020B0A00000000000000" charset="-122"/>
                  <a:ea typeface="思源黑体 CN Heavy" panose="020B0A00000000000000" charset="-122"/>
                  <a:cs typeface="思源黑体 CN Heavy" panose="020B0A00000000000000" charset="-122"/>
                  <a:sym typeface="+mn-ea"/>
                </a:rPr>
                <a:t>﹋﹋﹋ </a:t>
              </a:r>
              <a:r>
                <a:rPr lang="en-US" sz="4400" dirty="0">
                  <a:solidFill>
                    <a:srgbClr val="F56900"/>
                  </a:solidFill>
                  <a:latin typeface="思源黑体 CN Heavy" panose="020B0A00000000000000" charset="-122"/>
                  <a:ea typeface="思源黑体 CN Heavy" panose="020B0A00000000000000" charset="-122"/>
                  <a:cs typeface="思源黑体 CN Heavy" panose="020B0A00000000000000" charset="-122"/>
                  <a:sym typeface="+mn-ea"/>
                </a:rPr>
                <a:t>THANKS.</a:t>
              </a:r>
              <a:endParaRPr lang="en-US" sz="4400" dirty="0">
                <a:solidFill>
                  <a:srgbClr val="F569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endParaRPr>
            </a:p>
          </p:txBody>
        </p:sp>
      </p:grpSp>
      <p:sp>
        <p:nvSpPr>
          <p:cNvPr id="34" name="îs1ïḓê"/>
          <p:cNvSpPr/>
          <p:nvPr userDrawn="1"/>
        </p:nvSpPr>
        <p:spPr>
          <a:xfrm>
            <a:off x="0" y="2538095"/>
            <a:ext cx="2454910" cy="2602865"/>
          </a:xfrm>
          <a:custGeom>
            <a:avLst/>
            <a:gdLst>
              <a:gd name="connsiteX0" fmla="*/ 618415 w 1751890"/>
              <a:gd name="connsiteY0" fmla="*/ 0 h 1857374"/>
              <a:gd name="connsiteX1" fmla="*/ 1751890 w 1751890"/>
              <a:gd name="connsiteY1" fmla="*/ 1133475 h 1857374"/>
              <a:gd name="connsiteX2" fmla="*/ 1493059 w 1751890"/>
              <a:gd name="connsiteY2" fmla="*/ 1854471 h 1857374"/>
              <a:gd name="connsiteX3" fmla="*/ 1490420 w 1751890"/>
              <a:gd name="connsiteY3" fmla="*/ 1857374 h 1857374"/>
              <a:gd name="connsiteX4" fmla="*/ 0 w 1751890"/>
              <a:gd name="connsiteY4" fmla="*/ 1857374 h 1857374"/>
              <a:gd name="connsiteX5" fmla="*/ 0 w 1751890"/>
              <a:gd name="connsiteY5" fmla="*/ 184272 h 1857374"/>
              <a:gd name="connsiteX6" fmla="*/ 78134 w 1751890"/>
              <a:gd name="connsiteY6" fmla="*/ 136805 h 1857374"/>
              <a:gd name="connsiteX7" fmla="*/ 618415 w 1751890"/>
              <a:gd name="connsiteY7" fmla="*/ 0 h 185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1890" h="1857374">
                <a:moveTo>
                  <a:pt x="618415" y="0"/>
                </a:moveTo>
                <a:cubicBezTo>
                  <a:pt x="1244416" y="0"/>
                  <a:pt x="1751890" y="507474"/>
                  <a:pt x="1751890" y="1133475"/>
                </a:cubicBezTo>
                <a:cubicBezTo>
                  <a:pt x="1751890" y="1407351"/>
                  <a:pt x="1654756" y="1658539"/>
                  <a:pt x="1493059" y="1854471"/>
                </a:cubicBezTo>
                <a:lnTo>
                  <a:pt x="1490420" y="1857374"/>
                </a:lnTo>
                <a:lnTo>
                  <a:pt x="0" y="1857374"/>
                </a:lnTo>
                <a:lnTo>
                  <a:pt x="0" y="184272"/>
                </a:lnTo>
                <a:lnTo>
                  <a:pt x="78134" y="136805"/>
                </a:lnTo>
                <a:cubicBezTo>
                  <a:pt x="238739" y="49558"/>
                  <a:pt x="422790" y="0"/>
                  <a:pt x="618415" y="0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F1E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íṣḷidé"/>
          <p:cNvSpPr/>
          <p:nvPr userDrawn="1"/>
        </p:nvSpPr>
        <p:spPr>
          <a:xfrm flipH="1">
            <a:off x="6921972" y="-856615"/>
            <a:ext cx="2953548" cy="2077248"/>
          </a:xfrm>
          <a:custGeom>
            <a:avLst/>
            <a:gdLst>
              <a:gd name="connsiteX0" fmla="*/ 128407 w 2953548"/>
              <a:gd name="connsiteY0" fmla="*/ 0 h 2077248"/>
              <a:gd name="connsiteX1" fmla="*/ 2825141 w 2953548"/>
              <a:gd name="connsiteY1" fmla="*/ 0 h 2077248"/>
              <a:gd name="connsiteX2" fmla="*/ 2837496 w 2953548"/>
              <a:gd name="connsiteY2" fmla="*/ 25647 h 2077248"/>
              <a:gd name="connsiteX3" fmla="*/ 2953548 w 2953548"/>
              <a:gd name="connsiteY3" fmla="*/ 600474 h 2077248"/>
              <a:gd name="connsiteX4" fmla="*/ 1476774 w 2953548"/>
              <a:gd name="connsiteY4" fmla="*/ 2077248 h 2077248"/>
              <a:gd name="connsiteX5" fmla="*/ 0 w 2953548"/>
              <a:gd name="connsiteY5" fmla="*/ 600474 h 2077248"/>
              <a:gd name="connsiteX6" fmla="*/ 116052 w 2953548"/>
              <a:gd name="connsiteY6" fmla="*/ 25647 h 207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3548" h="2077248">
                <a:moveTo>
                  <a:pt x="128407" y="0"/>
                </a:moveTo>
                <a:lnTo>
                  <a:pt x="2825141" y="0"/>
                </a:lnTo>
                <a:lnTo>
                  <a:pt x="2837496" y="25647"/>
                </a:lnTo>
                <a:cubicBezTo>
                  <a:pt x="2912225" y="202326"/>
                  <a:pt x="2953548" y="396574"/>
                  <a:pt x="2953548" y="600474"/>
                </a:cubicBezTo>
                <a:cubicBezTo>
                  <a:pt x="2953548" y="1416074"/>
                  <a:pt x="2292374" y="2077248"/>
                  <a:pt x="1476774" y="2077248"/>
                </a:cubicBezTo>
                <a:cubicBezTo>
                  <a:pt x="661174" y="2077248"/>
                  <a:pt x="0" y="1416074"/>
                  <a:pt x="0" y="600474"/>
                </a:cubicBezTo>
                <a:cubicBezTo>
                  <a:pt x="0" y="396574"/>
                  <a:pt x="41323" y="202326"/>
                  <a:pt x="116052" y="25647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F1E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6" name="图片 4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710" y="464820"/>
            <a:ext cx="1021715" cy="35306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 userDrawn="1"/>
        </p:nvSpPr>
        <p:spPr>
          <a:xfrm>
            <a:off x="4354830" y="-932815"/>
            <a:ext cx="7009765" cy="7009765"/>
          </a:xfrm>
          <a:prstGeom prst="ellipse">
            <a:avLst/>
          </a:prstGeom>
          <a:solidFill>
            <a:srgbClr val="FFF1E8"/>
          </a:solidFill>
          <a:ln w="1174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讲师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0495" y="137160"/>
            <a:ext cx="3888740" cy="5191760"/>
          </a:xfrm>
          <a:prstGeom prst="rect">
            <a:avLst/>
          </a:prstGeom>
        </p:spPr>
      </p:pic>
      <p:grpSp>
        <p:nvGrpSpPr>
          <p:cNvPr id="33" name="组合 32"/>
          <p:cNvGrpSpPr/>
          <p:nvPr userDrawn="1"/>
        </p:nvGrpSpPr>
        <p:grpSpPr>
          <a:xfrm>
            <a:off x="6913245" y="3697605"/>
            <a:ext cx="1642110" cy="521970"/>
            <a:chOff x="9390" y="4395"/>
            <a:chExt cx="2586" cy="822"/>
          </a:xfrm>
        </p:grpSpPr>
        <p:sp>
          <p:nvSpPr>
            <p:cNvPr id="32" name="圆角矩形 31"/>
            <p:cNvSpPr/>
            <p:nvPr/>
          </p:nvSpPr>
          <p:spPr>
            <a:xfrm>
              <a:off x="9390" y="5000"/>
              <a:ext cx="2347" cy="126"/>
            </a:xfrm>
            <a:prstGeom prst="roundRect">
              <a:avLst>
                <a:gd name="adj" fmla="val 50000"/>
              </a:avLst>
            </a:prstGeom>
            <a:solidFill>
              <a:srgbClr val="F59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390" y="4395"/>
              <a:ext cx="2586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+mn-ea"/>
                </a:rPr>
                <a:t>大</a:t>
              </a:r>
              <a:r>
                <a:rPr lang="en-US" altLang="zh-CN" sz="2800" dirty="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+mn-ea"/>
                </a:rPr>
                <a:t>D</a:t>
              </a:r>
              <a:r>
                <a:rPr lang="zh-CN" altLang="en-US" sz="2800" dirty="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+mn-ea"/>
                </a:rPr>
                <a:t>老师</a:t>
              </a:r>
              <a:endParaRPr lang="zh-CN" altLang="en-US" sz="28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endParaRPr>
            </a:p>
          </p:txBody>
        </p:sp>
      </p:grp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458"/>
            <a:ext cx="7886700" cy="3264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096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096"/>
            <a:ext cx="3086100" cy="273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096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1916724" y="1484691"/>
            <a:ext cx="7720813" cy="2421890"/>
            <a:chOff x="142" y="2330"/>
            <a:chExt cx="9309" cy="3814"/>
          </a:xfrm>
        </p:grpSpPr>
        <p:sp>
          <p:nvSpPr>
            <p:cNvPr id="8" name="文本框 7"/>
            <p:cNvSpPr txBox="1"/>
            <p:nvPr/>
          </p:nvSpPr>
          <p:spPr>
            <a:xfrm>
              <a:off x="655" y="2936"/>
              <a:ext cx="5518" cy="276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r>
                <a:rPr lang="en-US" altLang="zh-CN" sz="5400" b="1" dirty="0">
                  <a:solidFill>
                    <a:schemeClr val="tx1"/>
                  </a:solidFill>
                  <a:latin typeface="思源黑体 CN Heavy" panose="020B0A00000000000000" charset="-122"/>
                  <a:ea typeface="思源黑体 CN Heavy" panose="020B0A00000000000000" charset="-122"/>
                  <a:cs typeface="思源黑体 CN Heavy" panose="020B0A00000000000000" charset="-122"/>
                  <a:sym typeface="+mn-ea"/>
                </a:rPr>
                <a:t>PMP</a:t>
              </a:r>
              <a:r>
                <a:rPr lang="zh-CN" altLang="en-US" sz="5400" b="1" dirty="0">
                  <a:solidFill>
                    <a:schemeClr val="tx1"/>
                  </a:solidFill>
                  <a:latin typeface="思源黑体 CN Heavy" panose="020B0A00000000000000" charset="-122"/>
                  <a:ea typeface="思源黑体 CN Heavy" panose="020B0A00000000000000" charset="-122"/>
                  <a:cs typeface="思源黑体 CN Heavy" panose="020B0A00000000000000" charset="-122"/>
                  <a:sym typeface="+mn-ea"/>
                </a:rPr>
                <a:t>英文报名</a:t>
              </a:r>
              <a:endParaRPr lang="en-US" altLang="zh-CN" sz="54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endParaRPr>
            </a:p>
            <a:p>
              <a:pPr algn="dist"/>
              <a:r>
                <a:rPr lang="zh-CN" altLang="en-US" sz="5400" b="1" dirty="0">
                  <a:solidFill>
                    <a:schemeClr val="tx1"/>
                  </a:solidFill>
                  <a:latin typeface="思源黑体 CN Heavy" panose="020B0A00000000000000" charset="-122"/>
                  <a:ea typeface="思源黑体 CN Heavy" panose="020B0A00000000000000" charset="-122"/>
                  <a:cs typeface="思源黑体 CN Heavy" panose="020B0A00000000000000" charset="-122"/>
                  <a:sym typeface="+mn-ea"/>
                </a:rPr>
                <a:t>常见问题</a:t>
              </a:r>
              <a:r>
                <a:rPr lang="en-US" altLang="zh-CN" sz="5400" b="1" dirty="0">
                  <a:solidFill>
                    <a:schemeClr val="tx1"/>
                  </a:solidFill>
                  <a:latin typeface="思源黑体 CN Heavy" panose="020B0A00000000000000" charset="-122"/>
                  <a:ea typeface="思源黑体 CN Heavy" panose="020B0A00000000000000" charset="-122"/>
                  <a:cs typeface="思源黑体 CN Heavy" panose="020B0A00000000000000" charset="-122"/>
                  <a:sym typeface="+mn-ea"/>
                </a:rPr>
                <a:t>Q&amp;A</a:t>
              </a:r>
              <a:endParaRPr lang="zh-CN" altLang="en-US" sz="54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708" y="2330"/>
              <a:ext cx="5228" cy="580"/>
              <a:chOff x="1098" y="6230"/>
              <a:chExt cx="5228" cy="580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4644" y="6241"/>
                <a:ext cx="234" cy="299"/>
              </a:xfrm>
              <a:prstGeom prst="ellipse">
                <a:avLst/>
              </a:prstGeom>
              <a:solidFill>
                <a:srgbClr val="F59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1098" y="6230"/>
                <a:ext cx="5228" cy="5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:r>
                  <a:rPr cap="all" dirty="0">
                    <a:solidFill>
                      <a:schemeClr val="tx1"/>
                    </a:solidFill>
                    <a:uFillTx/>
                    <a:latin typeface="HanWangGSolid06cut1" panose="02000500000000000000" charset="-120"/>
                    <a:ea typeface="HanWangGSolid06cut1" panose="02000500000000000000" charset="-120"/>
                    <a:cs typeface="+mj-lt"/>
                    <a:sym typeface="+mn-ea"/>
                  </a:rPr>
                  <a:t>Project Management</a:t>
                </a:r>
                <a:endParaRPr cap="all" dirty="0">
                  <a:solidFill>
                    <a:schemeClr val="tx1"/>
                  </a:solidFill>
                  <a:uFillTx/>
                  <a:latin typeface="HanWangGSolid06cut1" panose="02000500000000000000" charset="-120"/>
                  <a:ea typeface="HanWangGSolid06cut1" panose="02000500000000000000" charset="-120"/>
                  <a:cs typeface="+mj-lt"/>
                  <a:sym typeface="+mn-ea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42" y="4934"/>
              <a:ext cx="9309" cy="12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/>
              <a:endParaRPr lang="zh-CN" sz="4400" dirty="0">
                <a:solidFill>
                  <a:srgbClr val="F569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484505" y="1084580"/>
            <a:ext cx="7233285" cy="424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Q12：被PMI抽中审查该如何操作？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1510" y="497840"/>
            <a:ext cx="425132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b="1" cap="all" dirty="0">
                <a:solidFill>
                  <a:srgbClr val="202020"/>
                </a:solidFill>
                <a:uFillTx/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PMP</a:t>
            </a:r>
            <a:r>
              <a:rPr lang="zh-CN" altLang="en-US" sz="2000" b="1" cap="all" dirty="0">
                <a:solidFill>
                  <a:srgbClr val="202020"/>
                </a:solidFill>
                <a:uFillTx/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英文报名问题解惑</a:t>
            </a:r>
            <a:endParaRPr lang="zh-CN" altLang="en-US" sz="2000" b="1" cap="all" dirty="0">
              <a:solidFill>
                <a:srgbClr val="202020"/>
              </a:solidFill>
              <a:uFillTx/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4505" y="1530985"/>
            <a:ext cx="7233285" cy="142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r>
              <a:rPr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As：英文报名被抽查到了不用担心哈。需要尽快提供学历或者学位证书扫描件给到我们，发送到这个邮件（smartcourse@vip.qq.com）记得备注您的旺旺号。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威班进行代办处理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抽查。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marL="285750" indent="-28575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4505" y="2966085"/>
            <a:ext cx="7233285" cy="424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Q1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3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：审核通过后，在哪里查找考试效期呢?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4505" y="3390900"/>
            <a:ext cx="7888605" cy="1091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r>
              <a:rPr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As:登录PMI官网→点击Certifications 进入原PMP资料填写页面即可看到有效期。Apply Now ,「二审核通过后，PMI一般会发邮件告知，但是因为PMI系统发出的邮件有可能延迟或被屏蔽，所以查询有效期，我们直接使用登陆PMI网站查询的方式。</a:t>
            </a:r>
            <a:endParaRPr lang="en-US" altLang="zh-TW" sz="1600" dirty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484505" y="1084580"/>
            <a:ext cx="7233285" cy="424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Q14：怎么知道是否被PMI抽中审查？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1510" y="497840"/>
            <a:ext cx="425132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b="1" cap="all" dirty="0">
                <a:solidFill>
                  <a:srgbClr val="202020"/>
                </a:solidFill>
                <a:uFillTx/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PMP</a:t>
            </a:r>
            <a:r>
              <a:rPr lang="zh-CN" altLang="en-US" sz="2000" b="1" cap="all" dirty="0">
                <a:solidFill>
                  <a:srgbClr val="202020"/>
                </a:solidFill>
                <a:uFillTx/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英文报名问题解惑</a:t>
            </a:r>
            <a:endParaRPr lang="zh-CN" altLang="en-US" sz="2000" b="1" cap="all" dirty="0">
              <a:solidFill>
                <a:srgbClr val="202020"/>
              </a:solidFill>
              <a:uFillTx/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4505" y="1530985"/>
            <a:ext cx="7233285" cy="1091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r>
              <a:rPr lang="en-US" altLang="zh-TW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As:大家完成英文报名内容的填写并提交申请后</a:t>
            </a:r>
            <a:r>
              <a:rPr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，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登录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my.pmi.org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，页面中间查看下图</a:t>
            </a:r>
            <a:r>
              <a:rPr lang="en-US" altLang="zh-TW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确认是否被PMI抽中审查，报名状态变成</a:t>
            </a:r>
            <a:r>
              <a:rPr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：</a:t>
            </a:r>
            <a:endParaRPr lang="en-US" altLang="zh-TW" sz="1600" dirty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marL="285750" indent="-28575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endParaRPr lang="en-US" altLang="zh-TW" sz="1600" dirty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b="19500"/>
          <a:stretch>
            <a:fillRect/>
          </a:stretch>
        </p:blipFill>
        <p:spPr>
          <a:xfrm>
            <a:off x="1612265" y="2383790"/>
            <a:ext cx="5346700" cy="20447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 userDrawn="1"/>
        </p:nvGrpSpPr>
        <p:grpSpPr>
          <a:xfrm>
            <a:off x="1616393" y="1617980"/>
            <a:ext cx="5911215" cy="1908175"/>
            <a:chOff x="655" y="2461"/>
            <a:chExt cx="9309" cy="3005"/>
          </a:xfrm>
        </p:grpSpPr>
        <p:sp>
          <p:nvSpPr>
            <p:cNvPr id="8" name="文本框 7"/>
            <p:cNvSpPr txBox="1"/>
            <p:nvPr/>
          </p:nvSpPr>
          <p:spPr>
            <a:xfrm>
              <a:off x="655" y="2936"/>
              <a:ext cx="9309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r>
                <a:rPr lang="zh-CN" altLang="en-US" sz="5400" b="1" dirty="0">
                  <a:solidFill>
                    <a:schemeClr val="tx1"/>
                  </a:solidFill>
                  <a:latin typeface="思源黑体 CN Heavy" panose="020B0A00000000000000" charset="-122"/>
                  <a:ea typeface="思源黑体 CN Heavy" panose="020B0A00000000000000" charset="-122"/>
                  <a:cs typeface="思源黑体 CN Heavy" panose="020B0A00000000000000" charset="-122"/>
                  <a:sym typeface="+mn-ea"/>
                </a:rPr>
                <a:t>威班</a:t>
              </a:r>
              <a:r>
                <a:rPr lang="en-US" altLang="zh-CN" sz="5400" b="1" dirty="0">
                  <a:solidFill>
                    <a:schemeClr val="tx1"/>
                  </a:solidFill>
                  <a:latin typeface="思源黑体 CN Heavy" panose="020B0A00000000000000" charset="-122"/>
                  <a:ea typeface="思源黑体 CN Heavy" panose="020B0A00000000000000" charset="-122"/>
                  <a:cs typeface="思源黑体 CN Heavy" panose="020B0A00000000000000" charset="-122"/>
                  <a:sym typeface="+mn-ea"/>
                </a:rPr>
                <a:t>PMP</a:t>
              </a:r>
              <a:r>
                <a:rPr lang="zh-CN" altLang="en-US" sz="5400" b="1" dirty="0">
                  <a:solidFill>
                    <a:schemeClr val="tx1"/>
                  </a:solidFill>
                  <a:latin typeface="思源黑体 CN Heavy" panose="020B0A00000000000000" charset="-122"/>
                  <a:ea typeface="思源黑体 CN Heavy" panose="020B0A00000000000000" charset="-122"/>
                  <a:cs typeface="思源黑体 CN Heavy" panose="020B0A00000000000000" charset="-122"/>
                  <a:sym typeface="+mn-ea"/>
                </a:rPr>
                <a:t>培训课堂</a:t>
              </a:r>
              <a:endParaRPr lang="zh-CN" altLang="en-US" sz="54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741" y="2461"/>
              <a:ext cx="6695" cy="610"/>
              <a:chOff x="1131" y="6361"/>
              <a:chExt cx="6695" cy="610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5725" y="6361"/>
                <a:ext cx="312" cy="314"/>
              </a:xfrm>
              <a:prstGeom prst="ellipse">
                <a:avLst/>
              </a:prstGeom>
              <a:solidFill>
                <a:srgbClr val="F59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1131" y="6391"/>
                <a:ext cx="6695" cy="5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:r>
                  <a:rPr cap="all" dirty="0">
                    <a:uFillTx/>
                    <a:latin typeface="HanWangGSolid06cut1" panose="02000500000000000000" charset="-120"/>
                    <a:ea typeface="HanWangGSolid06cut1" panose="02000500000000000000" charset="-120"/>
                    <a:cs typeface="+mj-lt"/>
                    <a:sym typeface="+mn-ea"/>
                  </a:rPr>
                  <a:t>Project Management</a:t>
                </a:r>
                <a:endParaRPr cap="all" dirty="0">
                  <a:solidFill>
                    <a:schemeClr val="tx1"/>
                  </a:solidFill>
                  <a:uFillTx/>
                  <a:latin typeface="思源宋体 CN Light" panose="02020300000000000000" charset="-122"/>
                  <a:ea typeface="思源宋体 CN Light" panose="02020300000000000000" charset="-122"/>
                  <a:cs typeface="+mj-lt"/>
                  <a:sym typeface="+mn-ea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655" y="4256"/>
              <a:ext cx="9178" cy="12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altLang="zh-CN" sz="4400" dirty="0">
                  <a:solidFill>
                    <a:srgbClr val="F56900"/>
                  </a:solidFill>
                  <a:latin typeface="思源黑体 CN Heavy" panose="020B0A00000000000000" charset="-122"/>
                  <a:ea typeface="思源黑体 CN Heavy" panose="020B0A00000000000000" charset="-122"/>
                  <a:cs typeface="思源黑体 CN Heavy" panose="020B0A00000000000000" charset="-122"/>
                  <a:sym typeface="+mn-ea"/>
                </a:rPr>
                <a:t>﹋﹋﹋ </a:t>
              </a:r>
              <a:r>
                <a:rPr lang="en-US" sz="4400" dirty="0">
                  <a:solidFill>
                    <a:srgbClr val="F56900"/>
                  </a:solidFill>
                  <a:latin typeface="思源黑体 CN Heavy" panose="020B0A00000000000000" charset="-122"/>
                  <a:ea typeface="思源黑体 CN Heavy" panose="020B0A00000000000000" charset="-122"/>
                  <a:cs typeface="思源黑体 CN Heavy" panose="020B0A00000000000000" charset="-122"/>
                  <a:sym typeface="+mn-ea"/>
                </a:rPr>
                <a:t>THANKS.</a:t>
              </a:r>
              <a:endParaRPr lang="en-US" sz="4400" dirty="0">
                <a:solidFill>
                  <a:srgbClr val="F569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" y="431165"/>
            <a:ext cx="1861185" cy="642620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339725" y="1575435"/>
            <a:ext cx="5911215" cy="1223645"/>
            <a:chOff x="655" y="2461"/>
            <a:chExt cx="9309" cy="1927"/>
          </a:xfrm>
        </p:grpSpPr>
        <p:sp>
          <p:nvSpPr>
            <p:cNvPr id="8" name="文本框 7"/>
            <p:cNvSpPr txBox="1"/>
            <p:nvPr/>
          </p:nvSpPr>
          <p:spPr>
            <a:xfrm>
              <a:off x="655" y="2936"/>
              <a:ext cx="9309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r>
                <a:rPr lang="zh-CN" altLang="en-US" sz="5400" b="1" dirty="0">
                  <a:solidFill>
                    <a:schemeClr val="tx1"/>
                  </a:solidFill>
                  <a:latin typeface="思源黑体 CN Heavy" panose="020B0A00000000000000" charset="-122"/>
                  <a:ea typeface="思源黑体 CN Heavy" panose="020B0A00000000000000" charset="-122"/>
                  <a:cs typeface="思源黑体 CN Heavy" panose="020B0A00000000000000" charset="-122"/>
                  <a:sym typeface="+mn-ea"/>
                </a:rPr>
                <a:t>威班</a:t>
              </a:r>
              <a:r>
                <a:rPr lang="en-US" altLang="zh-CN" sz="5400" b="1" dirty="0">
                  <a:solidFill>
                    <a:schemeClr val="tx1"/>
                  </a:solidFill>
                  <a:latin typeface="思源黑体 CN Heavy" panose="020B0A00000000000000" charset="-122"/>
                  <a:ea typeface="思源黑体 CN Heavy" panose="020B0A00000000000000" charset="-122"/>
                  <a:cs typeface="思源黑体 CN Heavy" panose="020B0A00000000000000" charset="-122"/>
                  <a:sym typeface="+mn-ea"/>
                </a:rPr>
                <a:t>PMP</a:t>
              </a:r>
              <a:r>
                <a:rPr lang="zh-CN" altLang="en-US" sz="5400" b="1" dirty="0">
                  <a:solidFill>
                    <a:schemeClr val="tx1"/>
                  </a:solidFill>
                  <a:latin typeface="思源黑体 CN Heavy" panose="020B0A00000000000000" charset="-122"/>
                  <a:ea typeface="思源黑体 CN Heavy" panose="020B0A00000000000000" charset="-122"/>
                  <a:cs typeface="思源黑体 CN Heavy" panose="020B0A00000000000000" charset="-122"/>
                  <a:sym typeface="+mn-ea"/>
                </a:rPr>
                <a:t>培训课堂</a:t>
              </a:r>
              <a:endParaRPr lang="zh-CN" altLang="en-US" sz="5400" b="1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741" y="2461"/>
              <a:ext cx="6695" cy="610"/>
              <a:chOff x="1131" y="6361"/>
              <a:chExt cx="6695" cy="610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5725" y="6361"/>
                <a:ext cx="312" cy="314"/>
              </a:xfrm>
              <a:prstGeom prst="ellipse">
                <a:avLst/>
              </a:prstGeom>
              <a:solidFill>
                <a:srgbClr val="F59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1131" y="6391"/>
                <a:ext cx="6695" cy="5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:r>
                  <a:rPr cap="all" dirty="0">
                    <a:uFillTx/>
                    <a:latin typeface="HanWangGSolid06cut1" panose="02000500000000000000" charset="-120"/>
                    <a:ea typeface="HanWangGSolid06cut1" panose="02000500000000000000" charset="-120"/>
                    <a:cs typeface="+mj-lt"/>
                    <a:sym typeface="+mn-ea"/>
                  </a:rPr>
                  <a:t>Project Management</a:t>
                </a:r>
                <a:endParaRPr cap="all" dirty="0">
                  <a:solidFill>
                    <a:schemeClr val="tx1"/>
                  </a:solidFill>
                  <a:uFillTx/>
                  <a:latin typeface="思源宋体 CN Light" panose="02020300000000000000" charset="-122"/>
                  <a:ea typeface="思源宋体 CN Light" panose="02020300000000000000" charset="-122"/>
                  <a:cs typeface="+mj-lt"/>
                  <a:sym typeface="+mn-ea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454660" y="3152140"/>
            <a:ext cx="3624580" cy="1080770"/>
            <a:chOff x="846" y="5684"/>
            <a:chExt cx="5708" cy="1702"/>
          </a:xfrm>
        </p:grpSpPr>
        <p:grpSp>
          <p:nvGrpSpPr>
            <p:cNvPr id="21" name="组合 20"/>
            <p:cNvGrpSpPr/>
            <p:nvPr/>
          </p:nvGrpSpPr>
          <p:grpSpPr>
            <a:xfrm>
              <a:off x="846" y="5684"/>
              <a:ext cx="5709" cy="1702"/>
              <a:chOff x="853" y="4576"/>
              <a:chExt cx="5709" cy="1702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853" y="4576"/>
                <a:ext cx="5709" cy="1702"/>
                <a:chOff x="808" y="4739"/>
                <a:chExt cx="4838" cy="1442"/>
              </a:xfrm>
            </p:grpSpPr>
            <p:sp>
              <p:nvSpPr>
                <p:cNvPr id="18" name="圆角矩形 17"/>
                <p:cNvSpPr/>
                <p:nvPr/>
              </p:nvSpPr>
              <p:spPr>
                <a:xfrm>
                  <a:off x="808" y="4739"/>
                  <a:ext cx="4838" cy="987"/>
                </a:xfrm>
                <a:prstGeom prst="roundRect">
                  <a:avLst/>
                </a:prstGeom>
                <a:solidFill>
                  <a:srgbClr val="F591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等腰三角形 18"/>
                <p:cNvSpPr/>
                <p:nvPr/>
              </p:nvSpPr>
              <p:spPr>
                <a:xfrm rot="9000000">
                  <a:off x="4744" y="5527"/>
                  <a:ext cx="477" cy="654"/>
                </a:xfrm>
                <a:prstGeom prst="triangle">
                  <a:avLst/>
                </a:prstGeom>
                <a:solidFill>
                  <a:srgbClr val="F591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7" name="文本框 16"/>
              <p:cNvSpPr txBox="1"/>
              <p:nvPr/>
            </p:nvSpPr>
            <p:spPr>
              <a:xfrm>
                <a:off x="1103" y="4628"/>
                <a:ext cx="5212" cy="111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dist"/>
                <a:r>
                  <a:rPr lang="zh-CN" altLang="en-US" sz="4000" dirty="0">
                    <a:solidFill>
                      <a:schemeClr val="bg1"/>
                    </a:solidFill>
                    <a:latin typeface="文悦新青年体 W8" charset="-122"/>
                    <a:ea typeface="文悦新青年体 W8" charset="-122"/>
                    <a:cs typeface="文悦新青年体 W8" charset="-122"/>
                    <a:sym typeface="+mn-ea"/>
                  </a:rPr>
                  <a:t>跟大</a:t>
                </a:r>
                <a:r>
                  <a:rPr lang="en-US" altLang="zh-CN" sz="4000" dirty="0">
                    <a:solidFill>
                      <a:schemeClr val="bg1"/>
                    </a:solidFill>
                    <a:latin typeface="文悦新青年体 W8" charset="-122"/>
                    <a:ea typeface="文悦新青年体 W8" charset="-122"/>
                    <a:cs typeface="文悦新青年体 W8" charset="-122"/>
                    <a:sym typeface="+mn-ea"/>
                  </a:rPr>
                  <a:t>D</a:t>
                </a:r>
                <a:r>
                  <a:rPr lang="zh-CN" altLang="en-US" sz="4000" dirty="0">
                    <a:solidFill>
                      <a:schemeClr val="bg1"/>
                    </a:solidFill>
                    <a:latin typeface="文悦新青年体 W8" charset="-122"/>
                    <a:ea typeface="文悦新青年体 W8" charset="-122"/>
                    <a:cs typeface="文悦新青年体 W8" charset="-122"/>
                    <a:sym typeface="+mn-ea"/>
                  </a:rPr>
                  <a:t>，过快</a:t>
                </a:r>
                <a:r>
                  <a:rPr lang="en-US" altLang="zh-CN" sz="4000" dirty="0">
                    <a:solidFill>
                      <a:schemeClr val="bg1"/>
                    </a:solidFill>
                    <a:latin typeface="文悦新青年体 W8" charset="-122"/>
                    <a:ea typeface="文悦新青年体 W8" charset="-122"/>
                    <a:cs typeface="文悦新青年体 W8" charset="-122"/>
                    <a:sym typeface="+mn-ea"/>
                  </a:rPr>
                  <a:t>D</a:t>
                </a:r>
                <a:endParaRPr lang="en-US" altLang="zh-CN" sz="4000" dirty="0">
                  <a:solidFill>
                    <a:schemeClr val="bg1"/>
                  </a:solidFill>
                  <a:latin typeface="文悦新青年体 W8" charset="-122"/>
                  <a:ea typeface="文悦新青年体 W8" charset="-122"/>
                  <a:cs typeface="文悦新青年体 W8" charset="-122"/>
                  <a:sym typeface="+mn-ea"/>
                </a:endParaRPr>
              </a:p>
            </p:txBody>
          </p:sp>
        </p:grpSp>
        <p:sp>
          <p:nvSpPr>
            <p:cNvPr id="24" name="圆角矩形 23"/>
            <p:cNvSpPr/>
            <p:nvPr/>
          </p:nvSpPr>
          <p:spPr>
            <a:xfrm>
              <a:off x="846" y="7234"/>
              <a:ext cx="1201" cy="152"/>
            </a:xfrm>
            <a:prstGeom prst="roundRect">
              <a:avLst>
                <a:gd name="adj" fmla="val 50000"/>
              </a:avLst>
            </a:prstGeom>
            <a:solidFill>
              <a:srgbClr val="F56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484505" y="1084580"/>
            <a:ext cx="7233285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写在前面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1510" y="497840"/>
            <a:ext cx="425132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b="1" cap="all" dirty="0">
                <a:solidFill>
                  <a:srgbClr val="202020"/>
                </a:solidFill>
                <a:uFillTx/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PMP</a:t>
            </a:r>
            <a:r>
              <a:rPr lang="zh-CN" altLang="en-US" sz="2000" b="1" cap="all" dirty="0">
                <a:solidFill>
                  <a:srgbClr val="202020"/>
                </a:solidFill>
                <a:uFillTx/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英文报名问题解惑</a:t>
            </a:r>
            <a:endParaRPr lang="zh-CN" altLang="en-US" sz="2000" b="1" cap="all" dirty="0">
              <a:solidFill>
                <a:srgbClr val="202020"/>
              </a:solidFill>
              <a:uFillTx/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4505" y="1530985"/>
            <a:ext cx="7233285" cy="1396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威班为学员提供全程代理英文报名，仅需要填写简单的中文表格即可。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marL="285750" indent="-28575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我们提供：翻译、项目经验梳理、官网提报以及抽审代回应等全程服务，完全不用自己操心哦！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marL="285750" indent="-28575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endParaRPr lang="en-US" altLang="zh-TW" sz="1600" dirty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4505" y="3074035"/>
            <a:ext cx="7233285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如果想要自己报名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4505" y="3498850"/>
            <a:ext cx="7736205" cy="424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我们总结了报名中常见的问题，希望能帮到您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~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484505" y="1084580"/>
            <a:ext cx="7233285" cy="424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Q1：英语很差，不会填写怎么办？</a:t>
            </a:r>
            <a:endParaRPr lang="en-US" altLang="zh-TW" sz="1600" dirty="0">
              <a:solidFill>
                <a:schemeClr val="tx1">
                  <a:lumMod val="95000"/>
                  <a:lumOff val="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1510" y="497840"/>
            <a:ext cx="425132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b="1" cap="all" dirty="0">
                <a:solidFill>
                  <a:srgbClr val="202020"/>
                </a:solidFill>
                <a:uFillTx/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PMP</a:t>
            </a:r>
            <a:r>
              <a:rPr lang="zh-CN" altLang="en-US" sz="2000" b="1" cap="all" dirty="0">
                <a:solidFill>
                  <a:srgbClr val="202020"/>
                </a:solidFill>
                <a:uFillTx/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英文报名问题解惑</a:t>
            </a:r>
            <a:endParaRPr lang="zh-CN" altLang="en-US" sz="2000" b="1" cap="all" dirty="0">
              <a:solidFill>
                <a:srgbClr val="202020"/>
              </a:solidFill>
              <a:uFillTx/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4505" y="1530985"/>
            <a:ext cx="7233285" cy="1091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答：我们有英文代报名和翻译的服务，可以在代报名的表格中直接填写中文给我们进行翻译就可以。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marL="285750" indent="-28575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endParaRPr lang="en-US" altLang="zh-TW" sz="1600" dirty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4505" y="2635885"/>
            <a:ext cx="7233285" cy="424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Q2：First name和Last name写错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，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或写反了怎么办?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4505" y="3060700"/>
            <a:ext cx="7736205" cy="1091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答：如已预约缴纳考试费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/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已获得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PMP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证书需</a:t>
            </a:r>
            <a:r>
              <a:rPr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拨打PMI（中国）客服服务电话：</a:t>
            </a:r>
            <a:r>
              <a:rPr lang="en-US" altLang="zh-TW" sz="1600" dirty="0">
                <a:solidFill>
                  <a:srgbClr val="F569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010-84299288</a:t>
            </a:r>
            <a:r>
              <a:rPr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，告知对方PMIID号以及姓名，沟通修改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。</a:t>
            </a:r>
            <a:endParaRPr lang="en-US" altLang="zh-TW" sz="1600" dirty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marL="285750" indent="-28575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如未考试未预约缴费即可直接在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PMI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英文网站上个人信息处进行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修改。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484505" y="1084580"/>
            <a:ext cx="7233285" cy="424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Q3：整个报名过程可以用中文吗？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1510" y="497840"/>
            <a:ext cx="425132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b="1" cap="all" dirty="0">
                <a:solidFill>
                  <a:srgbClr val="202020"/>
                </a:solidFill>
                <a:uFillTx/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PMP</a:t>
            </a:r>
            <a:r>
              <a:rPr lang="zh-CN" altLang="en-US" sz="2000" b="1" cap="all" dirty="0">
                <a:solidFill>
                  <a:srgbClr val="202020"/>
                </a:solidFill>
                <a:uFillTx/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英文报名问题解惑</a:t>
            </a:r>
            <a:endParaRPr lang="zh-CN" altLang="en-US" sz="2000" b="1" cap="all" dirty="0">
              <a:solidFill>
                <a:srgbClr val="202020"/>
              </a:solidFill>
              <a:uFillTx/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4505" y="1530985"/>
            <a:ext cx="7233285" cy="1091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答： 报名分为英文报名和中文报名流程，英文网站是填写英文信息，中文网站是填写中文信息。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marL="285750" indent="-28575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endParaRPr lang="en-US" altLang="zh-TW" sz="1600" dirty="0">
              <a:solidFill>
                <a:srgbClr val="F569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4505" y="2654935"/>
            <a:ext cx="7233285" cy="424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Q4：PMI网站提交的联系地址是接收证书的地址吗？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4505" y="3079750"/>
            <a:ext cx="7758430" cy="1396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答： </a:t>
            </a:r>
            <a:r>
              <a:rPr lang="en-US" altLang="zh-TW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不是！PMI网站填写的联系地址只是基本注册流程的一项内容。PMP证书将会统一安排，</a:t>
            </a:r>
            <a:r>
              <a:rPr lang="en-US" altLang="zh-TW" sz="1600" dirty="0" err="1">
                <a:solidFill>
                  <a:srgbClr val="F569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一般是：PMI邮寄到</a:t>
            </a:r>
            <a:r>
              <a:rPr lang="zh-CN" altLang="en-US" sz="1600" dirty="0">
                <a:solidFill>
                  <a:srgbClr val="F569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北京人才基金中心</a:t>
            </a:r>
            <a:r>
              <a:rPr lang="en-US" altLang="zh-TW" sz="1600" dirty="0">
                <a:solidFill>
                  <a:srgbClr val="F569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，</a:t>
            </a:r>
            <a:r>
              <a:rPr lang="en-US" altLang="zh-TW" sz="1600" dirty="0" err="1">
                <a:solidFill>
                  <a:srgbClr val="F569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再分派到各考点，考点会和大家联系确认</a:t>
            </a:r>
            <a:r>
              <a:rPr lang="en-US" altLang="zh-TW" sz="1600" dirty="0">
                <a:solidFill>
                  <a:srgbClr val="F569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，</a:t>
            </a:r>
            <a:r>
              <a:rPr lang="zh-CN" altLang="en-US" sz="1600" dirty="0">
                <a:solidFill>
                  <a:srgbClr val="F569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到时需要在人才中新网填写最新的收件地址，威班</a:t>
            </a:r>
            <a:r>
              <a:rPr lang="en-US" altLang="zh-TW" sz="1600" dirty="0" err="1">
                <a:solidFill>
                  <a:srgbClr val="F569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也会帮大</a:t>
            </a:r>
            <a:r>
              <a:rPr lang="zh-CN" altLang="en-US" sz="1600" dirty="0">
                <a:solidFill>
                  <a:srgbClr val="F569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家</a:t>
            </a:r>
            <a:r>
              <a:rPr lang="en-US" altLang="zh-TW" sz="1600" dirty="0">
                <a:solidFill>
                  <a:srgbClr val="F569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关注。</a:t>
            </a:r>
            <a:endParaRPr lang="en-US" altLang="zh-TW" sz="1600" dirty="0">
              <a:solidFill>
                <a:srgbClr val="F569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484505" y="1084580"/>
            <a:ext cx="7233285" cy="424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Q5：学校更名，合并、不存在，更换校址，怎么办？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1510" y="497840"/>
            <a:ext cx="425132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b="1" cap="all" dirty="0">
                <a:solidFill>
                  <a:srgbClr val="202020"/>
                </a:solidFill>
                <a:uFillTx/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PMP</a:t>
            </a:r>
            <a:r>
              <a:rPr lang="zh-CN" altLang="en-US" sz="2000" b="1" cap="all" dirty="0">
                <a:solidFill>
                  <a:srgbClr val="202020"/>
                </a:solidFill>
                <a:uFillTx/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英文报名问题解惑</a:t>
            </a:r>
            <a:endParaRPr lang="zh-CN" altLang="en-US" sz="2000" b="1" cap="all" dirty="0">
              <a:solidFill>
                <a:srgbClr val="202020"/>
              </a:solidFill>
              <a:uFillTx/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4505" y="1530985"/>
            <a:ext cx="7233285" cy="142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r>
              <a:rPr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As：</a:t>
            </a:r>
            <a:r>
              <a:rPr lang="en-US" altLang="zh-TW" sz="1600" dirty="0">
                <a:solidFill>
                  <a:srgbClr val="F569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严格按照学位证书上的学校名称进行填写</a:t>
            </a:r>
            <a:endParaRPr lang="en-US" altLang="zh-TW" sz="1600" dirty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indent="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None/>
            </a:pPr>
            <a:r>
              <a:rPr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   </a:t>
            </a:r>
            <a:r>
              <a:rPr lang="en-US" altLang="zh-TW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若学历是大专及以下没有学位证书的话，就按照学历证书上的学校名称进行</a:t>
            </a:r>
            <a:r>
              <a:rPr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      </a:t>
            </a:r>
            <a:r>
              <a:rPr lang="en-US" altLang="zh-TW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填写</a:t>
            </a:r>
            <a:r>
              <a:rPr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。</a:t>
            </a:r>
            <a:endParaRPr lang="en-US" altLang="zh-TW" sz="1600" dirty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indent="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None/>
            </a:pPr>
            <a:endParaRPr lang="en-US" altLang="zh-TW" sz="1600" dirty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484505" y="2932430"/>
            <a:ext cx="7233285" cy="75819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Q6：项目经验填写过程中的Project role和Job title是填写 一样的信息吗？或Job title 该如何填写？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484505" y="3637280"/>
            <a:ext cx="7233285" cy="1091565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r>
              <a:rPr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As:Project role 指的是在</a:t>
            </a:r>
            <a:r>
              <a:rPr lang="en-US" altLang="zh-TW" sz="1600" dirty="0">
                <a:solidFill>
                  <a:srgbClr val="F569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项目中的角色，建议统一填写Project manager(项目经理）</a:t>
            </a:r>
            <a:endParaRPr lang="en-US" altLang="zh-TW" sz="1600" dirty="0">
              <a:solidFill>
                <a:srgbClr val="F569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indent="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None/>
            </a:pPr>
            <a:r>
              <a:rPr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   Job title 指的是</a:t>
            </a:r>
            <a:r>
              <a:rPr lang="en-US" altLang="zh-TW" sz="1600" dirty="0">
                <a:solidFill>
                  <a:srgbClr val="F569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公司职位</a:t>
            </a:r>
            <a:r>
              <a:rPr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，如实填写。</a:t>
            </a:r>
            <a:endParaRPr lang="en-US" altLang="zh-TW" sz="1600" dirty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1510" y="497840"/>
            <a:ext cx="425132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b="1" cap="all" dirty="0">
                <a:solidFill>
                  <a:srgbClr val="202020"/>
                </a:solidFill>
                <a:uFillTx/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PMP</a:t>
            </a:r>
            <a:r>
              <a:rPr lang="zh-CN" altLang="en-US" sz="2000" b="1" cap="all" dirty="0">
                <a:solidFill>
                  <a:srgbClr val="202020"/>
                </a:solidFill>
                <a:uFillTx/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英文报名问题解惑</a:t>
            </a:r>
            <a:endParaRPr lang="zh-CN" altLang="en-US" sz="2000" b="1" cap="all" dirty="0">
              <a:solidFill>
                <a:srgbClr val="202020"/>
              </a:solidFill>
              <a:uFillTx/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484505" y="1106170"/>
            <a:ext cx="7233285" cy="424815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Q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7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：当时做项目的公司已经不存在或者公司名称有变更怎么办？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484505" y="1530985"/>
            <a:ext cx="7233285" cy="75819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r>
              <a:rPr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As：如实填写</a:t>
            </a:r>
            <a:r>
              <a:rPr lang="en-US" altLang="zh-TW" sz="1600" dirty="0">
                <a:solidFill>
                  <a:srgbClr val="F569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原有公司信息。</a:t>
            </a:r>
            <a:endParaRPr lang="en-US" altLang="zh-TW" sz="1600" dirty="0">
              <a:solidFill>
                <a:srgbClr val="F569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marL="285750" indent="-28575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endParaRPr lang="zh-CN" altLang="en-US" sz="1000" dirty="0">
              <a:solidFill>
                <a:srgbClr val="FF00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471805" y="2287270"/>
            <a:ext cx="7233285" cy="424815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Q8：项目经验一定要在毕业之后吗?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484505" y="2693035"/>
            <a:ext cx="7233285" cy="1091565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r>
              <a:rPr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As:</a:t>
            </a:r>
            <a:r>
              <a:rPr lang="en-US" altLang="zh-TW" sz="1600" dirty="0">
                <a:solidFill>
                  <a:srgbClr val="F569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不一定。</a:t>
            </a:r>
            <a:r>
              <a:rPr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西方项目的定义很广泛，</a:t>
            </a:r>
            <a:r>
              <a:rPr lang="en-US" altLang="zh-TW" sz="1600" dirty="0">
                <a:solidFill>
                  <a:srgbClr val="F569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项目经验不等同于工作经验</a:t>
            </a:r>
            <a:r>
              <a:rPr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，只要是具备明确起止时间、明确目标以及渐进明细特点的都是项目。所以可以填写在校期间的实习项目（</a:t>
            </a:r>
            <a:r>
              <a:rPr lang="en-US" altLang="zh-TW" sz="1600" dirty="0">
                <a:solidFill>
                  <a:srgbClr val="F569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毕业前一年的实习项目经历可以进行添加</a:t>
            </a:r>
            <a:r>
              <a:rPr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）。</a:t>
            </a:r>
            <a:endParaRPr lang="zh-CN" altLang="en-US" sz="1000" dirty="0">
              <a:solidFill>
                <a:srgbClr val="FF00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1510" y="497840"/>
            <a:ext cx="425132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b="1" cap="all" dirty="0">
                <a:solidFill>
                  <a:srgbClr val="202020"/>
                </a:solidFill>
                <a:uFillTx/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PMP</a:t>
            </a:r>
            <a:r>
              <a:rPr lang="zh-CN" altLang="en-US" sz="2000" b="1" cap="all" dirty="0">
                <a:solidFill>
                  <a:srgbClr val="202020"/>
                </a:solidFill>
                <a:uFillTx/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英文报名问题解惑</a:t>
            </a:r>
            <a:endParaRPr lang="zh-CN" altLang="en-US" sz="2000" b="1" cap="all" dirty="0">
              <a:solidFill>
                <a:srgbClr val="202020"/>
              </a:solidFill>
              <a:uFillTx/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4505" y="1099185"/>
            <a:ext cx="7233285" cy="424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Q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9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：项目经验需要</a:t>
            </a:r>
            <a:r>
              <a:rPr 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怎么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填写才符合要求呢？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4505" y="1560195"/>
            <a:ext cx="7867650" cy="1758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r>
              <a:rPr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As：按照PMI要求，项目经验的总时数需要满足你所选的学历的项目经验要求：学士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学</a:t>
            </a:r>
            <a:r>
              <a:rPr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位及以上的学员要求有3年以上、 4500小时的项目经验；学士学位以下（专科或者高中学历） 的学员要求5年以上、7500小时的项目经验。</a:t>
            </a:r>
            <a:r>
              <a:rPr lang="zh-CN" altLang="en-US" sz="10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（没关系的，国内的报考条件比较宽松，有毕业证可以应对抽查就可以的，不需要项目经验也可以</a:t>
            </a:r>
            <a:r>
              <a:rPr lang="zh-CN" altLang="en-US" sz="10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的。）</a:t>
            </a:r>
            <a:endParaRPr lang="zh-CN" altLang="en-US" sz="1000" dirty="0">
              <a:solidFill>
                <a:srgbClr val="FF00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marL="285750" indent="-28575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endParaRPr lang="zh-CN" altLang="en-US" sz="1000" dirty="0">
              <a:solidFill>
                <a:srgbClr val="FF00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484505" y="3211830"/>
            <a:ext cx="7233285" cy="424815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Q10：项目经验描述不知如何填写？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484505" y="3658235"/>
            <a:ext cx="7233285" cy="75819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r>
              <a:rPr lang="en-US" altLang="zh-TW" sz="1600" dirty="0" err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As：可参考</a:t>
            </a:r>
            <a:r>
              <a:rPr lang="zh-CN" altLang="en-US" sz="1600" dirty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代报名表格</a:t>
            </a:r>
            <a:r>
              <a:rPr lang="en-US" altLang="zh-TW" sz="1600" dirty="0" err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中提供的一些模板和例句。需要注意的是按照PMI的格式要求去写，同时按照PM的角色进行填写</a:t>
            </a:r>
            <a:r>
              <a:rPr lang="en-US" altLang="zh-TW" sz="1600" dirty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。</a:t>
            </a:r>
            <a:endParaRPr lang="zh-CN" altLang="en-US" sz="1000" dirty="0">
              <a:solidFill>
                <a:srgbClr val="FF00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1510" y="497840"/>
            <a:ext cx="425132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b="1" cap="all" dirty="0">
                <a:solidFill>
                  <a:srgbClr val="202020"/>
                </a:solidFill>
                <a:uFillTx/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PMP</a:t>
            </a:r>
            <a:r>
              <a:rPr lang="zh-CN" altLang="en-US" sz="2000" b="1" cap="all" dirty="0">
                <a:solidFill>
                  <a:srgbClr val="202020"/>
                </a:solidFill>
                <a:uFillTx/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英文报名问题解惑</a:t>
            </a:r>
            <a:endParaRPr lang="zh-CN" altLang="en-US" sz="2000" b="1" cap="all" dirty="0">
              <a:solidFill>
                <a:srgbClr val="202020"/>
              </a:solidFill>
              <a:uFillTx/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4505" y="1111885"/>
            <a:ext cx="7233285" cy="424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Q1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1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：整个报考过程中，必须保证正确的地方有哪些?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4505" y="1551940"/>
            <a:ext cx="7722235" cy="2091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Char char="l"/>
            </a:pPr>
            <a:r>
              <a:rPr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As：整个报考不复杂，大部分只是一些基本注册信息的填写，</a:t>
            </a:r>
            <a:endParaRPr lang="en-US" altLang="zh-TW" sz="1600" dirty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indent="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None/>
            </a:pPr>
            <a:r>
              <a:rPr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  有</a:t>
            </a:r>
            <a:r>
              <a:rPr lang="en-US" altLang="zh-TW" sz="1600" dirty="0">
                <a:solidFill>
                  <a:srgbClr val="F569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3处</a:t>
            </a:r>
            <a:r>
              <a:rPr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必须保证正确： </a:t>
            </a:r>
            <a:endParaRPr lang="en-US" altLang="zh-TW" sz="1600" dirty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indent="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None/>
            </a:pPr>
            <a:r>
              <a:rPr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  1、注册时：First name和Last name拼写不能出错，且要和有效证件保持一致。</a:t>
            </a:r>
            <a:endParaRPr lang="en-US" altLang="zh-TW" sz="1600" dirty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indent="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None/>
            </a:pPr>
            <a:r>
              <a:rPr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  2、</a:t>
            </a:r>
            <a:r>
              <a:rPr lang="en-US" altLang="zh-TW" sz="1600" dirty="0">
                <a:solidFill>
                  <a:srgbClr val="F569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PMP培训经历</a:t>
            </a:r>
            <a:r>
              <a:rPr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：严格按照班主任分享的PMP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报名表格填写</a:t>
            </a:r>
            <a:endParaRPr lang="en-US" altLang="zh-TW" sz="1600" dirty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indent="0" fontAlgn="auto">
              <a:lnSpc>
                <a:spcPts val="2600"/>
              </a:lnSpc>
              <a:buClr>
                <a:srgbClr val="F56900"/>
              </a:buClr>
              <a:buFont typeface="Wingdings" panose="05000000000000000000" charset="0"/>
              <a:buNone/>
            </a:pPr>
            <a:r>
              <a:rPr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  3、</a:t>
            </a:r>
            <a:r>
              <a:rPr lang="en-US" altLang="zh-TW" sz="1600" dirty="0">
                <a:solidFill>
                  <a:srgbClr val="F569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证书名字</a:t>
            </a:r>
            <a:r>
              <a:rPr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：必须与有效证件保持一致，不能写英文昵称，更不能出现拼写错误,一旦出错将会影响未来你拿到手上那张证书的有效性。</a:t>
            </a:r>
            <a:endParaRPr lang="en-US" altLang="zh-TW" sz="1600" dirty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PP_MARK_KEY" val="c0df8799-dae4-45f9-aff2-aa85ccfe06c0"/>
  <p:tag name="COMMONDATA" val="eyJoZGlkIjoiMDI5MWY5ZjIzYWU2NTViYTFmNTM3MGQwMmFmY2RjODAifQ=="/>
  <p:tag name="commondata" val="eyJoZGlkIjoiYjk0OWNiNjVhZDE3OGQwOTljNDBkYzVlZjFmNThhOWE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1902</Words>
  <Application>WPS 演示</Application>
  <PresentationFormat>全屏显示(16:9)</PresentationFormat>
  <Paragraphs>115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2" baseType="lpstr">
      <vt:lpstr>Arial</vt:lpstr>
      <vt:lpstr>宋体</vt:lpstr>
      <vt:lpstr>Wingdings</vt:lpstr>
      <vt:lpstr>字魂58号-创中黑</vt:lpstr>
      <vt:lpstr>思源黑体 CN Heavy</vt:lpstr>
      <vt:lpstr>黑体</vt:lpstr>
      <vt:lpstr>Noto Sans CJK Black</vt:lpstr>
      <vt:lpstr>Bahnschrift SemiBold</vt:lpstr>
      <vt:lpstr>思源黑体 CN Bold</vt:lpstr>
      <vt:lpstr>HanWangGSolid06cut1</vt:lpstr>
      <vt:lpstr>PMingLiU-ExtB</vt:lpstr>
      <vt:lpstr>思源黑体 CN Regular</vt:lpstr>
      <vt:lpstr>思源宋体 CN Light</vt:lpstr>
      <vt:lpstr>文悦新青年体 W8</vt:lpstr>
      <vt:lpstr>Wingdings</vt:lpstr>
      <vt:lpstr>思源黑体 CN Medium</vt:lpstr>
      <vt:lpstr>微软雅黑</vt:lpstr>
      <vt:lpstr>Arial Unicode MS</vt:lpstr>
      <vt:lpstr>Arial Black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市教育局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LiRuo</cp:lastModifiedBy>
  <cp:revision>62</cp:revision>
  <dcterms:created xsi:type="dcterms:W3CDTF">2019-09-19T02:01:00Z</dcterms:created>
  <dcterms:modified xsi:type="dcterms:W3CDTF">2025-12-19T03:54:15Z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420704BAB9E5413DA6ADF492B0EBAA5A_13</vt:lpwstr>
  </property>
</Properties>
</file>